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Lst>
  <p:sldSz cx="18002250" cy="25203150"/>
  <p:notesSz cx="6858000" cy="9144000"/>
  <p:custDataLst>
    <p:tags r:id="rId8"/>
  </p:custDataLst>
  <p:defaultTextStyle>
    <a:defPPr>
      <a:defRPr lang="zh-CN"/>
    </a:defPPr>
    <a:lvl1pPr marL="0" algn="l" defTabSz="2468880" rtl="0" eaLnBrk="1" latinLnBrk="0" hangingPunct="1">
      <a:defRPr sz="4900" kern="1200">
        <a:solidFill>
          <a:schemeClr val="tx1"/>
        </a:solidFill>
        <a:latin typeface="+mn-lt"/>
        <a:ea typeface="+mn-ea"/>
        <a:cs typeface="+mn-cs"/>
      </a:defRPr>
    </a:lvl1pPr>
    <a:lvl2pPr marL="1234440" algn="l" defTabSz="2468880" rtl="0" eaLnBrk="1" latinLnBrk="0" hangingPunct="1">
      <a:defRPr sz="4900" kern="1200">
        <a:solidFill>
          <a:schemeClr val="tx1"/>
        </a:solidFill>
        <a:latin typeface="+mn-lt"/>
        <a:ea typeface="+mn-ea"/>
        <a:cs typeface="+mn-cs"/>
      </a:defRPr>
    </a:lvl2pPr>
    <a:lvl3pPr marL="2468880" algn="l" defTabSz="2468880" rtl="0" eaLnBrk="1" latinLnBrk="0" hangingPunct="1">
      <a:defRPr sz="4900" kern="1200">
        <a:solidFill>
          <a:schemeClr val="tx1"/>
        </a:solidFill>
        <a:latin typeface="+mn-lt"/>
        <a:ea typeface="+mn-ea"/>
        <a:cs typeface="+mn-cs"/>
      </a:defRPr>
    </a:lvl3pPr>
    <a:lvl4pPr marL="3703320" algn="l" defTabSz="2468880" rtl="0" eaLnBrk="1" latinLnBrk="0" hangingPunct="1">
      <a:defRPr sz="4900" kern="1200">
        <a:solidFill>
          <a:schemeClr val="tx1"/>
        </a:solidFill>
        <a:latin typeface="+mn-lt"/>
        <a:ea typeface="+mn-ea"/>
        <a:cs typeface="+mn-cs"/>
      </a:defRPr>
    </a:lvl4pPr>
    <a:lvl5pPr marL="4937760" algn="l" defTabSz="2468880" rtl="0" eaLnBrk="1" latinLnBrk="0" hangingPunct="1">
      <a:defRPr sz="4900" kern="1200">
        <a:solidFill>
          <a:schemeClr val="tx1"/>
        </a:solidFill>
        <a:latin typeface="+mn-lt"/>
        <a:ea typeface="+mn-ea"/>
        <a:cs typeface="+mn-cs"/>
      </a:defRPr>
    </a:lvl5pPr>
    <a:lvl6pPr marL="6172200" algn="l" defTabSz="2468880" rtl="0" eaLnBrk="1" latinLnBrk="0" hangingPunct="1">
      <a:defRPr sz="4900" kern="1200">
        <a:solidFill>
          <a:schemeClr val="tx1"/>
        </a:solidFill>
        <a:latin typeface="+mn-lt"/>
        <a:ea typeface="+mn-ea"/>
        <a:cs typeface="+mn-cs"/>
      </a:defRPr>
    </a:lvl6pPr>
    <a:lvl7pPr marL="7406640" algn="l" defTabSz="2468880" rtl="0" eaLnBrk="1" latinLnBrk="0" hangingPunct="1">
      <a:defRPr sz="4900" kern="1200">
        <a:solidFill>
          <a:schemeClr val="tx1"/>
        </a:solidFill>
        <a:latin typeface="+mn-lt"/>
        <a:ea typeface="+mn-ea"/>
        <a:cs typeface="+mn-cs"/>
      </a:defRPr>
    </a:lvl7pPr>
    <a:lvl8pPr marL="8641080" algn="l" defTabSz="2468880" rtl="0" eaLnBrk="1" latinLnBrk="0" hangingPunct="1">
      <a:defRPr sz="4900" kern="1200">
        <a:solidFill>
          <a:schemeClr val="tx1"/>
        </a:solidFill>
        <a:latin typeface="+mn-lt"/>
        <a:ea typeface="+mn-ea"/>
        <a:cs typeface="+mn-cs"/>
      </a:defRPr>
    </a:lvl8pPr>
    <a:lvl9pPr marL="9875520" algn="l" defTabSz="2468880"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38" userDrawn="1">
          <p15:clr>
            <a:srgbClr val="A4A3A4"/>
          </p15:clr>
        </p15:guide>
        <p15:guide id="2" pos="567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中度样式 3 - 强调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7" d="100"/>
          <a:sy n="17" d="100"/>
        </p:scale>
        <p:origin x="2232" y="108"/>
      </p:cViewPr>
      <p:guideLst>
        <p:guide orient="horz" pos="7938"/>
        <p:guide pos="567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E33152-1EAA-49E1-B076-E4586F35514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27275" y="1143000"/>
            <a:ext cx="220345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B6AA63-4B13-40C8-AF2B-A2E6EC51D9F9}"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350169" y="7829314"/>
            <a:ext cx="15301913" cy="5402342"/>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2700338" y="14281785"/>
            <a:ext cx="12601575" cy="6440805"/>
          </a:xfrm>
        </p:spPr>
        <p:txBody>
          <a:bodyPr/>
          <a:lstStyle>
            <a:lvl1pPr marL="0" indent="0" algn="ctr">
              <a:buNone/>
              <a:defRPr>
                <a:solidFill>
                  <a:schemeClr val="tx1">
                    <a:tint val="75000"/>
                  </a:schemeClr>
                </a:solidFill>
              </a:defRPr>
            </a:lvl1pPr>
            <a:lvl2pPr marL="1234440" indent="0" algn="ctr">
              <a:buNone/>
              <a:defRPr>
                <a:solidFill>
                  <a:schemeClr val="tx1">
                    <a:tint val="75000"/>
                  </a:schemeClr>
                </a:solidFill>
              </a:defRPr>
            </a:lvl2pPr>
            <a:lvl3pPr marL="2468880" indent="0" algn="ctr">
              <a:buNone/>
              <a:defRPr>
                <a:solidFill>
                  <a:schemeClr val="tx1">
                    <a:tint val="75000"/>
                  </a:schemeClr>
                </a:solidFill>
              </a:defRPr>
            </a:lvl3pPr>
            <a:lvl4pPr marL="3703320" indent="0" algn="ctr">
              <a:buNone/>
              <a:defRPr>
                <a:solidFill>
                  <a:schemeClr val="tx1">
                    <a:tint val="75000"/>
                  </a:schemeClr>
                </a:solidFill>
              </a:defRPr>
            </a:lvl4pPr>
            <a:lvl5pPr marL="4937760" indent="0" algn="ctr">
              <a:buNone/>
              <a:defRPr>
                <a:solidFill>
                  <a:schemeClr val="tx1">
                    <a:tint val="75000"/>
                  </a:schemeClr>
                </a:solidFill>
              </a:defRPr>
            </a:lvl5pPr>
            <a:lvl6pPr marL="6172200" indent="0" algn="ctr">
              <a:buNone/>
              <a:defRPr>
                <a:solidFill>
                  <a:schemeClr val="tx1">
                    <a:tint val="75000"/>
                  </a:schemeClr>
                </a:solidFill>
              </a:defRPr>
            </a:lvl6pPr>
            <a:lvl7pPr marL="7406640" indent="0" algn="ctr">
              <a:buNone/>
              <a:defRPr>
                <a:solidFill>
                  <a:schemeClr val="tx1">
                    <a:tint val="75000"/>
                  </a:schemeClr>
                </a:solidFill>
              </a:defRPr>
            </a:lvl7pPr>
            <a:lvl8pPr marL="8641080" indent="0" algn="ctr">
              <a:buNone/>
              <a:defRPr>
                <a:solidFill>
                  <a:schemeClr val="tx1">
                    <a:tint val="75000"/>
                  </a:schemeClr>
                </a:solidFill>
              </a:defRPr>
            </a:lvl8pPr>
            <a:lvl9pPr marL="987552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FBD53456-AB27-474A-8F33-7441C3A43D1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418E112-B7D7-41BD-8D25-0298F1A216A3}"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BD53456-AB27-474A-8F33-7441C3A43D1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418E112-B7D7-41BD-8D25-0298F1A216A3}"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3051631" y="1009297"/>
            <a:ext cx="4050506" cy="21504354"/>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900113" y="1009297"/>
            <a:ext cx="11851481" cy="21504354"/>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BD53456-AB27-474A-8F33-7441C3A43D1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418E112-B7D7-41BD-8D25-0298F1A216A3}"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BD53456-AB27-474A-8F33-7441C3A43D1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418E112-B7D7-41BD-8D25-0298F1A216A3}"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422053" y="16195359"/>
            <a:ext cx="15301913" cy="5005626"/>
          </a:xfrm>
        </p:spPr>
        <p:txBody>
          <a:bodyPr anchor="t"/>
          <a:lstStyle>
            <a:lvl1pPr algn="l">
              <a:defRPr sz="108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1422053" y="10682172"/>
            <a:ext cx="15301913" cy="5513187"/>
          </a:xfrm>
        </p:spPr>
        <p:txBody>
          <a:bodyPr anchor="b"/>
          <a:lstStyle>
            <a:lvl1pPr marL="0" indent="0">
              <a:buNone/>
              <a:defRPr sz="5400">
                <a:solidFill>
                  <a:schemeClr val="tx1">
                    <a:tint val="75000"/>
                  </a:schemeClr>
                </a:solidFill>
              </a:defRPr>
            </a:lvl1pPr>
            <a:lvl2pPr marL="1234440" indent="0">
              <a:buNone/>
              <a:defRPr sz="4900">
                <a:solidFill>
                  <a:schemeClr val="tx1">
                    <a:tint val="75000"/>
                  </a:schemeClr>
                </a:solidFill>
              </a:defRPr>
            </a:lvl2pPr>
            <a:lvl3pPr marL="2468880" indent="0">
              <a:buNone/>
              <a:defRPr sz="4300">
                <a:solidFill>
                  <a:schemeClr val="tx1">
                    <a:tint val="75000"/>
                  </a:schemeClr>
                </a:solidFill>
              </a:defRPr>
            </a:lvl3pPr>
            <a:lvl4pPr marL="3703320" indent="0">
              <a:buNone/>
              <a:defRPr sz="3800">
                <a:solidFill>
                  <a:schemeClr val="tx1">
                    <a:tint val="75000"/>
                  </a:schemeClr>
                </a:solidFill>
              </a:defRPr>
            </a:lvl4pPr>
            <a:lvl5pPr marL="4937760" indent="0">
              <a:buNone/>
              <a:defRPr sz="3800">
                <a:solidFill>
                  <a:schemeClr val="tx1">
                    <a:tint val="75000"/>
                  </a:schemeClr>
                </a:solidFill>
              </a:defRPr>
            </a:lvl5pPr>
            <a:lvl6pPr marL="6172200" indent="0">
              <a:buNone/>
              <a:defRPr sz="3800">
                <a:solidFill>
                  <a:schemeClr val="tx1">
                    <a:tint val="75000"/>
                  </a:schemeClr>
                </a:solidFill>
              </a:defRPr>
            </a:lvl6pPr>
            <a:lvl7pPr marL="7406640" indent="0">
              <a:buNone/>
              <a:defRPr sz="3800">
                <a:solidFill>
                  <a:schemeClr val="tx1">
                    <a:tint val="75000"/>
                  </a:schemeClr>
                </a:solidFill>
              </a:defRPr>
            </a:lvl7pPr>
            <a:lvl8pPr marL="8641080" indent="0">
              <a:buNone/>
              <a:defRPr sz="3800">
                <a:solidFill>
                  <a:schemeClr val="tx1">
                    <a:tint val="75000"/>
                  </a:schemeClr>
                </a:solidFill>
              </a:defRPr>
            </a:lvl8pPr>
            <a:lvl9pPr marL="9875520" indent="0">
              <a:buNone/>
              <a:defRPr sz="38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FBD53456-AB27-474A-8F33-7441C3A43D1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418E112-B7D7-41BD-8D25-0298F1A216A3}"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900112" y="5880737"/>
            <a:ext cx="7950994" cy="16632914"/>
          </a:xfrm>
        </p:spPr>
        <p:txBody>
          <a:bodyPr/>
          <a:lstStyle>
            <a:lvl1pPr>
              <a:defRPr sz="7600"/>
            </a:lvl1pPr>
            <a:lvl2pPr>
              <a:defRPr sz="6500"/>
            </a:lvl2pPr>
            <a:lvl3pPr>
              <a:defRPr sz="5400"/>
            </a:lvl3pPr>
            <a:lvl4pPr>
              <a:defRPr sz="4900"/>
            </a:lvl4pPr>
            <a:lvl5pPr>
              <a:defRPr sz="4900"/>
            </a:lvl5pPr>
            <a:lvl6pPr>
              <a:defRPr sz="4900"/>
            </a:lvl6pPr>
            <a:lvl7pPr>
              <a:defRPr sz="4900"/>
            </a:lvl7pPr>
            <a:lvl8pPr>
              <a:defRPr sz="4900"/>
            </a:lvl8pPr>
            <a:lvl9pPr>
              <a:defRPr sz="49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9151144" y="5880737"/>
            <a:ext cx="7950994" cy="16632914"/>
          </a:xfrm>
        </p:spPr>
        <p:txBody>
          <a:bodyPr/>
          <a:lstStyle>
            <a:lvl1pPr>
              <a:defRPr sz="7600"/>
            </a:lvl1pPr>
            <a:lvl2pPr>
              <a:defRPr sz="6500"/>
            </a:lvl2pPr>
            <a:lvl3pPr>
              <a:defRPr sz="5400"/>
            </a:lvl3pPr>
            <a:lvl4pPr>
              <a:defRPr sz="4900"/>
            </a:lvl4pPr>
            <a:lvl5pPr>
              <a:defRPr sz="4900"/>
            </a:lvl5pPr>
            <a:lvl6pPr>
              <a:defRPr sz="4900"/>
            </a:lvl6pPr>
            <a:lvl7pPr>
              <a:defRPr sz="4900"/>
            </a:lvl7pPr>
            <a:lvl8pPr>
              <a:defRPr sz="4900"/>
            </a:lvl8pPr>
            <a:lvl9pPr>
              <a:defRPr sz="49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FBD53456-AB27-474A-8F33-7441C3A43D1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418E112-B7D7-41BD-8D25-0298F1A216A3}"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00113" y="5641540"/>
            <a:ext cx="7954120" cy="2351125"/>
          </a:xfrm>
        </p:spPr>
        <p:txBody>
          <a:bodyPr anchor="b"/>
          <a:lstStyle>
            <a:lvl1pPr marL="0" indent="0">
              <a:buNone/>
              <a:defRPr sz="6500" b="1"/>
            </a:lvl1pPr>
            <a:lvl2pPr marL="1234440" indent="0">
              <a:buNone/>
              <a:defRPr sz="5400" b="1"/>
            </a:lvl2pPr>
            <a:lvl3pPr marL="2468880" indent="0">
              <a:buNone/>
              <a:defRPr sz="4900" b="1"/>
            </a:lvl3pPr>
            <a:lvl4pPr marL="3703320" indent="0">
              <a:buNone/>
              <a:defRPr sz="4300" b="1"/>
            </a:lvl4pPr>
            <a:lvl5pPr marL="4937760" indent="0">
              <a:buNone/>
              <a:defRPr sz="4300" b="1"/>
            </a:lvl5pPr>
            <a:lvl6pPr marL="6172200" indent="0">
              <a:buNone/>
              <a:defRPr sz="4300" b="1"/>
            </a:lvl6pPr>
            <a:lvl7pPr marL="7406640" indent="0">
              <a:buNone/>
              <a:defRPr sz="4300" b="1"/>
            </a:lvl7pPr>
            <a:lvl8pPr marL="8641080" indent="0">
              <a:buNone/>
              <a:defRPr sz="4300" b="1"/>
            </a:lvl8pPr>
            <a:lvl9pPr marL="9875520" indent="0">
              <a:buNone/>
              <a:defRPr sz="43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900113" y="7992666"/>
            <a:ext cx="7954120" cy="14520983"/>
          </a:xfrm>
        </p:spPr>
        <p:txBody>
          <a:bodyPr/>
          <a:lstStyle>
            <a:lvl1pPr>
              <a:defRPr sz="6500"/>
            </a:lvl1pPr>
            <a:lvl2pPr>
              <a:defRPr sz="5400"/>
            </a:lvl2pPr>
            <a:lvl3pPr>
              <a:defRPr sz="4900"/>
            </a:lvl3pPr>
            <a:lvl4pPr>
              <a:defRPr sz="4300"/>
            </a:lvl4pPr>
            <a:lvl5pPr>
              <a:defRPr sz="4300"/>
            </a:lvl5pPr>
            <a:lvl6pPr>
              <a:defRPr sz="4300"/>
            </a:lvl6pPr>
            <a:lvl7pPr>
              <a:defRPr sz="4300"/>
            </a:lvl7pPr>
            <a:lvl8pPr>
              <a:defRPr sz="4300"/>
            </a:lvl8pPr>
            <a:lvl9pPr>
              <a:defRPr sz="43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9144894" y="5641540"/>
            <a:ext cx="7957245" cy="2351125"/>
          </a:xfrm>
        </p:spPr>
        <p:txBody>
          <a:bodyPr anchor="b"/>
          <a:lstStyle>
            <a:lvl1pPr marL="0" indent="0">
              <a:buNone/>
              <a:defRPr sz="6500" b="1"/>
            </a:lvl1pPr>
            <a:lvl2pPr marL="1234440" indent="0">
              <a:buNone/>
              <a:defRPr sz="5400" b="1"/>
            </a:lvl2pPr>
            <a:lvl3pPr marL="2468880" indent="0">
              <a:buNone/>
              <a:defRPr sz="4900" b="1"/>
            </a:lvl3pPr>
            <a:lvl4pPr marL="3703320" indent="0">
              <a:buNone/>
              <a:defRPr sz="4300" b="1"/>
            </a:lvl4pPr>
            <a:lvl5pPr marL="4937760" indent="0">
              <a:buNone/>
              <a:defRPr sz="4300" b="1"/>
            </a:lvl5pPr>
            <a:lvl6pPr marL="6172200" indent="0">
              <a:buNone/>
              <a:defRPr sz="4300" b="1"/>
            </a:lvl6pPr>
            <a:lvl7pPr marL="7406640" indent="0">
              <a:buNone/>
              <a:defRPr sz="4300" b="1"/>
            </a:lvl7pPr>
            <a:lvl8pPr marL="8641080" indent="0">
              <a:buNone/>
              <a:defRPr sz="4300" b="1"/>
            </a:lvl8pPr>
            <a:lvl9pPr marL="9875520" indent="0">
              <a:buNone/>
              <a:defRPr sz="43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9144894" y="7992666"/>
            <a:ext cx="7957245" cy="14520983"/>
          </a:xfrm>
        </p:spPr>
        <p:txBody>
          <a:bodyPr/>
          <a:lstStyle>
            <a:lvl1pPr>
              <a:defRPr sz="6500"/>
            </a:lvl1pPr>
            <a:lvl2pPr>
              <a:defRPr sz="5400"/>
            </a:lvl2pPr>
            <a:lvl3pPr>
              <a:defRPr sz="4900"/>
            </a:lvl3pPr>
            <a:lvl4pPr>
              <a:defRPr sz="4300"/>
            </a:lvl4pPr>
            <a:lvl5pPr>
              <a:defRPr sz="4300"/>
            </a:lvl5pPr>
            <a:lvl6pPr>
              <a:defRPr sz="4300"/>
            </a:lvl6pPr>
            <a:lvl7pPr>
              <a:defRPr sz="4300"/>
            </a:lvl7pPr>
            <a:lvl8pPr>
              <a:defRPr sz="4300"/>
            </a:lvl8pPr>
            <a:lvl9pPr>
              <a:defRPr sz="43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FBD53456-AB27-474A-8F33-7441C3A43D1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418E112-B7D7-41BD-8D25-0298F1A216A3}"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FBD53456-AB27-474A-8F33-7441C3A43D1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418E112-B7D7-41BD-8D25-0298F1A216A3}"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BD53456-AB27-474A-8F33-7441C3A43D1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418E112-B7D7-41BD-8D25-0298F1A216A3}"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900114" y="1003459"/>
            <a:ext cx="5922616" cy="4270534"/>
          </a:xfrm>
        </p:spPr>
        <p:txBody>
          <a:bodyPr anchor="b"/>
          <a:lstStyle>
            <a:lvl1pPr algn="l">
              <a:defRPr sz="5400" b="1"/>
            </a:lvl1pPr>
          </a:lstStyle>
          <a:p>
            <a:r>
              <a:rPr lang="zh-CN" altLang="en-US"/>
              <a:t>单击此处编辑母版标题样式</a:t>
            </a:r>
            <a:endParaRPr lang="zh-CN" altLang="en-US"/>
          </a:p>
        </p:txBody>
      </p:sp>
      <p:sp>
        <p:nvSpPr>
          <p:cNvPr id="3" name="内容占位符 2"/>
          <p:cNvSpPr>
            <a:spLocks noGrp="1"/>
          </p:cNvSpPr>
          <p:nvPr>
            <p:ph idx="1"/>
          </p:nvPr>
        </p:nvSpPr>
        <p:spPr>
          <a:xfrm>
            <a:off x="7038380" y="1003461"/>
            <a:ext cx="10063758" cy="21510190"/>
          </a:xfrm>
        </p:spPr>
        <p:txBody>
          <a:bodyPr/>
          <a:lstStyle>
            <a:lvl1pPr>
              <a:defRPr sz="8600"/>
            </a:lvl1pPr>
            <a:lvl2pPr>
              <a:defRPr sz="7600"/>
            </a:lvl2pPr>
            <a:lvl3pPr>
              <a:defRPr sz="6500"/>
            </a:lvl3pPr>
            <a:lvl4pPr>
              <a:defRPr sz="5400"/>
            </a:lvl4pPr>
            <a:lvl5pPr>
              <a:defRPr sz="5400"/>
            </a:lvl5pPr>
            <a:lvl6pPr>
              <a:defRPr sz="5400"/>
            </a:lvl6pPr>
            <a:lvl7pPr>
              <a:defRPr sz="5400"/>
            </a:lvl7pPr>
            <a:lvl8pPr>
              <a:defRPr sz="5400"/>
            </a:lvl8pPr>
            <a:lvl9pPr>
              <a:defRPr sz="5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900114" y="5273994"/>
            <a:ext cx="5922616" cy="17239657"/>
          </a:xfrm>
        </p:spPr>
        <p:txBody>
          <a:bodyPr/>
          <a:lstStyle>
            <a:lvl1pPr marL="0" indent="0">
              <a:buNone/>
              <a:defRPr sz="3800"/>
            </a:lvl1pPr>
            <a:lvl2pPr marL="1234440" indent="0">
              <a:buNone/>
              <a:defRPr sz="3200"/>
            </a:lvl2pPr>
            <a:lvl3pPr marL="2468880" indent="0">
              <a:buNone/>
              <a:defRPr sz="2700"/>
            </a:lvl3pPr>
            <a:lvl4pPr marL="3703320" indent="0">
              <a:buNone/>
              <a:defRPr sz="2400"/>
            </a:lvl4pPr>
            <a:lvl5pPr marL="4937760" indent="0">
              <a:buNone/>
              <a:defRPr sz="2400"/>
            </a:lvl5pPr>
            <a:lvl6pPr marL="6172200" indent="0">
              <a:buNone/>
              <a:defRPr sz="2400"/>
            </a:lvl6pPr>
            <a:lvl7pPr marL="7406640" indent="0">
              <a:buNone/>
              <a:defRPr sz="2400"/>
            </a:lvl7pPr>
            <a:lvl8pPr marL="8641080" indent="0">
              <a:buNone/>
              <a:defRPr sz="2400"/>
            </a:lvl8pPr>
            <a:lvl9pPr marL="9875520" indent="0">
              <a:buNone/>
              <a:defRPr sz="24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BD53456-AB27-474A-8F33-7441C3A43D1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418E112-B7D7-41BD-8D25-0298F1A216A3}"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3528567" y="17642205"/>
            <a:ext cx="10801350" cy="2082762"/>
          </a:xfrm>
        </p:spPr>
        <p:txBody>
          <a:bodyPr anchor="b"/>
          <a:lstStyle>
            <a:lvl1pPr algn="l">
              <a:defRPr sz="54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3528567" y="2251948"/>
            <a:ext cx="10801350" cy="15121890"/>
          </a:xfrm>
        </p:spPr>
        <p:txBody>
          <a:bodyPr/>
          <a:lstStyle>
            <a:lvl1pPr marL="0" indent="0">
              <a:buNone/>
              <a:defRPr sz="8600"/>
            </a:lvl1pPr>
            <a:lvl2pPr marL="1234440" indent="0">
              <a:buNone/>
              <a:defRPr sz="7600"/>
            </a:lvl2pPr>
            <a:lvl3pPr marL="2468880" indent="0">
              <a:buNone/>
              <a:defRPr sz="6500"/>
            </a:lvl3pPr>
            <a:lvl4pPr marL="3703320" indent="0">
              <a:buNone/>
              <a:defRPr sz="5400"/>
            </a:lvl4pPr>
            <a:lvl5pPr marL="4937760" indent="0">
              <a:buNone/>
              <a:defRPr sz="5400"/>
            </a:lvl5pPr>
            <a:lvl6pPr marL="6172200" indent="0">
              <a:buNone/>
              <a:defRPr sz="5400"/>
            </a:lvl6pPr>
            <a:lvl7pPr marL="7406640" indent="0">
              <a:buNone/>
              <a:defRPr sz="5400"/>
            </a:lvl7pPr>
            <a:lvl8pPr marL="8641080" indent="0">
              <a:buNone/>
              <a:defRPr sz="5400"/>
            </a:lvl8pPr>
            <a:lvl9pPr marL="9875520" indent="0">
              <a:buNone/>
              <a:defRPr sz="5400"/>
            </a:lvl9pPr>
          </a:lstStyle>
          <a:p>
            <a:endParaRPr lang="zh-CN" altLang="en-US"/>
          </a:p>
        </p:txBody>
      </p:sp>
      <p:sp>
        <p:nvSpPr>
          <p:cNvPr id="4" name="文本占位符 3"/>
          <p:cNvSpPr>
            <a:spLocks noGrp="1"/>
          </p:cNvSpPr>
          <p:nvPr>
            <p:ph type="body" sz="half" idx="2"/>
          </p:nvPr>
        </p:nvSpPr>
        <p:spPr>
          <a:xfrm>
            <a:off x="3528567" y="19724967"/>
            <a:ext cx="10801350" cy="2957868"/>
          </a:xfrm>
        </p:spPr>
        <p:txBody>
          <a:bodyPr/>
          <a:lstStyle>
            <a:lvl1pPr marL="0" indent="0">
              <a:buNone/>
              <a:defRPr sz="3800"/>
            </a:lvl1pPr>
            <a:lvl2pPr marL="1234440" indent="0">
              <a:buNone/>
              <a:defRPr sz="3200"/>
            </a:lvl2pPr>
            <a:lvl3pPr marL="2468880" indent="0">
              <a:buNone/>
              <a:defRPr sz="2700"/>
            </a:lvl3pPr>
            <a:lvl4pPr marL="3703320" indent="0">
              <a:buNone/>
              <a:defRPr sz="2400"/>
            </a:lvl4pPr>
            <a:lvl5pPr marL="4937760" indent="0">
              <a:buNone/>
              <a:defRPr sz="2400"/>
            </a:lvl5pPr>
            <a:lvl6pPr marL="6172200" indent="0">
              <a:buNone/>
              <a:defRPr sz="2400"/>
            </a:lvl6pPr>
            <a:lvl7pPr marL="7406640" indent="0">
              <a:buNone/>
              <a:defRPr sz="2400"/>
            </a:lvl7pPr>
            <a:lvl8pPr marL="8641080" indent="0">
              <a:buNone/>
              <a:defRPr sz="2400"/>
            </a:lvl8pPr>
            <a:lvl9pPr marL="9875520" indent="0">
              <a:buNone/>
              <a:defRPr sz="24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BD53456-AB27-474A-8F33-7441C3A43D1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418E112-B7D7-41BD-8D25-0298F1A216A3}"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900113" y="1009295"/>
            <a:ext cx="16202025" cy="4200525"/>
          </a:xfrm>
          <a:prstGeom prst="rect">
            <a:avLst/>
          </a:prstGeom>
        </p:spPr>
        <p:txBody>
          <a:bodyPr vert="horz" lIns="246888" tIns="123444" rIns="246888" bIns="123444"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900113" y="5880737"/>
            <a:ext cx="16202025" cy="16632914"/>
          </a:xfrm>
          <a:prstGeom prst="rect">
            <a:avLst/>
          </a:prstGeom>
        </p:spPr>
        <p:txBody>
          <a:bodyPr vert="horz" lIns="246888" tIns="123444" rIns="246888" bIns="123444"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900112" y="23359588"/>
            <a:ext cx="4200525" cy="1341834"/>
          </a:xfrm>
          <a:prstGeom prst="rect">
            <a:avLst/>
          </a:prstGeom>
        </p:spPr>
        <p:txBody>
          <a:bodyPr vert="horz" lIns="246888" tIns="123444" rIns="246888" bIns="123444" rtlCol="0" anchor="ctr"/>
          <a:lstStyle>
            <a:lvl1pPr algn="l">
              <a:defRPr sz="3200">
                <a:solidFill>
                  <a:schemeClr val="tx1">
                    <a:tint val="75000"/>
                  </a:schemeClr>
                </a:solidFill>
              </a:defRPr>
            </a:lvl1pPr>
          </a:lstStyle>
          <a:p>
            <a:fld id="{FBD53456-AB27-474A-8F33-7441C3A43D10}" type="datetimeFigureOut">
              <a:rPr lang="zh-CN" altLang="en-US" smtClean="0"/>
            </a:fld>
            <a:endParaRPr lang="zh-CN" altLang="en-US"/>
          </a:p>
        </p:txBody>
      </p:sp>
      <p:sp>
        <p:nvSpPr>
          <p:cNvPr id="5" name="页脚占位符 4"/>
          <p:cNvSpPr>
            <a:spLocks noGrp="1"/>
          </p:cNvSpPr>
          <p:nvPr>
            <p:ph type="ftr" sz="quarter" idx="3"/>
          </p:nvPr>
        </p:nvSpPr>
        <p:spPr>
          <a:xfrm>
            <a:off x="6150769" y="23359588"/>
            <a:ext cx="5700713" cy="1341834"/>
          </a:xfrm>
          <a:prstGeom prst="rect">
            <a:avLst/>
          </a:prstGeom>
        </p:spPr>
        <p:txBody>
          <a:bodyPr vert="horz" lIns="246888" tIns="123444" rIns="246888" bIns="123444" rtlCol="0" anchor="ctr"/>
          <a:lstStyle>
            <a:lvl1pPr algn="ctr">
              <a:defRPr sz="3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12901613" y="23359588"/>
            <a:ext cx="4200525" cy="1341834"/>
          </a:xfrm>
          <a:prstGeom prst="rect">
            <a:avLst/>
          </a:prstGeom>
        </p:spPr>
        <p:txBody>
          <a:bodyPr vert="horz" lIns="246888" tIns="123444" rIns="246888" bIns="123444" rtlCol="0" anchor="ctr"/>
          <a:lstStyle>
            <a:lvl1pPr algn="r">
              <a:defRPr sz="3200">
                <a:solidFill>
                  <a:schemeClr val="tx1">
                    <a:tint val="75000"/>
                  </a:schemeClr>
                </a:solidFill>
              </a:defRPr>
            </a:lvl1pPr>
          </a:lstStyle>
          <a:p>
            <a:fld id="{1418E112-B7D7-41BD-8D25-0298F1A216A3}"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468880" rtl="0" eaLnBrk="1" latinLnBrk="0" hangingPunct="1">
        <a:spcBef>
          <a:spcPct val="0"/>
        </a:spcBef>
        <a:buNone/>
        <a:defRPr sz="11900" kern="1200">
          <a:solidFill>
            <a:schemeClr val="tx1"/>
          </a:solidFill>
          <a:latin typeface="+mj-lt"/>
          <a:ea typeface="+mj-ea"/>
          <a:cs typeface="+mj-cs"/>
        </a:defRPr>
      </a:lvl1pPr>
    </p:titleStyle>
    <p:bodyStyle>
      <a:lvl1pPr marL="925830" indent="-925830" algn="l" defTabSz="2468880" rtl="0" eaLnBrk="1" latinLnBrk="0" hangingPunct="1">
        <a:spcBef>
          <a:spcPct val="20000"/>
        </a:spcBef>
        <a:buFont typeface="Arial" panose="020B0604020202020204" pitchFamily="34" charset="0"/>
        <a:buChar char="•"/>
        <a:defRPr sz="8600" kern="1200">
          <a:solidFill>
            <a:schemeClr val="tx1"/>
          </a:solidFill>
          <a:latin typeface="+mn-lt"/>
          <a:ea typeface="+mn-ea"/>
          <a:cs typeface="+mn-cs"/>
        </a:defRPr>
      </a:lvl1pPr>
      <a:lvl2pPr marL="2005965" indent="-771525" algn="l" defTabSz="2468880" rtl="0" eaLnBrk="1" latinLnBrk="0" hangingPunct="1">
        <a:spcBef>
          <a:spcPct val="20000"/>
        </a:spcBef>
        <a:buFont typeface="Arial" panose="020B0604020202020204" pitchFamily="34" charset="0"/>
        <a:buChar char="–"/>
        <a:defRPr sz="7600" kern="1200">
          <a:solidFill>
            <a:schemeClr val="tx1"/>
          </a:solidFill>
          <a:latin typeface="+mn-lt"/>
          <a:ea typeface="+mn-ea"/>
          <a:cs typeface="+mn-cs"/>
        </a:defRPr>
      </a:lvl2pPr>
      <a:lvl3pPr marL="3086100" indent="-617220" algn="l" defTabSz="2468880"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3pPr>
      <a:lvl4pPr marL="4320540" indent="-617220" algn="l" defTabSz="2468880" rtl="0" eaLnBrk="1" latinLnBrk="0" hangingPunct="1">
        <a:spcBef>
          <a:spcPct val="20000"/>
        </a:spcBef>
        <a:buFont typeface="Arial" panose="020B0604020202020204" pitchFamily="34" charset="0"/>
        <a:buChar char="–"/>
        <a:defRPr sz="5400" kern="1200">
          <a:solidFill>
            <a:schemeClr val="tx1"/>
          </a:solidFill>
          <a:latin typeface="+mn-lt"/>
          <a:ea typeface="+mn-ea"/>
          <a:cs typeface="+mn-cs"/>
        </a:defRPr>
      </a:lvl4pPr>
      <a:lvl5pPr marL="5554980" indent="-617220" algn="l" defTabSz="2468880" rtl="0" eaLnBrk="1" latinLnBrk="0" hangingPunct="1">
        <a:spcBef>
          <a:spcPct val="20000"/>
        </a:spcBef>
        <a:buFont typeface="Arial" panose="020B0604020202020204" pitchFamily="34" charset="0"/>
        <a:buChar char="»"/>
        <a:defRPr sz="5400" kern="1200">
          <a:solidFill>
            <a:schemeClr val="tx1"/>
          </a:solidFill>
          <a:latin typeface="+mn-lt"/>
          <a:ea typeface="+mn-ea"/>
          <a:cs typeface="+mn-cs"/>
        </a:defRPr>
      </a:lvl5pPr>
      <a:lvl6pPr marL="6789420" indent="-617220" algn="l" defTabSz="2468880" rtl="0" eaLnBrk="1" latinLnBrk="0" hangingPunct="1">
        <a:spcBef>
          <a:spcPct val="20000"/>
        </a:spcBef>
        <a:buFont typeface="Arial" panose="020B0604020202020204" pitchFamily="34" charset="0"/>
        <a:buChar char="•"/>
        <a:defRPr sz="5400" kern="1200">
          <a:solidFill>
            <a:schemeClr val="tx1"/>
          </a:solidFill>
          <a:latin typeface="+mn-lt"/>
          <a:ea typeface="+mn-ea"/>
          <a:cs typeface="+mn-cs"/>
        </a:defRPr>
      </a:lvl6pPr>
      <a:lvl7pPr marL="8023860" indent="-617220" algn="l" defTabSz="2468880" rtl="0" eaLnBrk="1" latinLnBrk="0" hangingPunct="1">
        <a:spcBef>
          <a:spcPct val="20000"/>
        </a:spcBef>
        <a:buFont typeface="Arial" panose="020B0604020202020204" pitchFamily="34" charset="0"/>
        <a:buChar char="•"/>
        <a:defRPr sz="5400" kern="1200">
          <a:solidFill>
            <a:schemeClr val="tx1"/>
          </a:solidFill>
          <a:latin typeface="+mn-lt"/>
          <a:ea typeface="+mn-ea"/>
          <a:cs typeface="+mn-cs"/>
        </a:defRPr>
      </a:lvl7pPr>
      <a:lvl8pPr marL="9258300" indent="-617220" algn="l" defTabSz="2468880" rtl="0" eaLnBrk="1" latinLnBrk="0" hangingPunct="1">
        <a:spcBef>
          <a:spcPct val="20000"/>
        </a:spcBef>
        <a:buFont typeface="Arial" panose="020B0604020202020204" pitchFamily="34" charset="0"/>
        <a:buChar char="•"/>
        <a:defRPr sz="5400" kern="1200">
          <a:solidFill>
            <a:schemeClr val="tx1"/>
          </a:solidFill>
          <a:latin typeface="+mn-lt"/>
          <a:ea typeface="+mn-ea"/>
          <a:cs typeface="+mn-cs"/>
        </a:defRPr>
      </a:lvl8pPr>
      <a:lvl9pPr marL="10492740" indent="-617220" algn="l" defTabSz="2468880" rtl="0" eaLnBrk="1" latinLnBrk="0" hangingPunct="1">
        <a:spcBef>
          <a:spcPct val="20000"/>
        </a:spcBef>
        <a:buFont typeface="Arial" panose="020B0604020202020204" pitchFamily="34" charset="0"/>
        <a:buChar char="•"/>
        <a:defRPr sz="5400" kern="1200">
          <a:solidFill>
            <a:schemeClr val="tx1"/>
          </a:solidFill>
          <a:latin typeface="+mn-lt"/>
          <a:ea typeface="+mn-ea"/>
          <a:cs typeface="+mn-cs"/>
        </a:defRPr>
      </a:lvl9pPr>
    </p:bodyStyle>
    <p:otherStyle>
      <a:defPPr>
        <a:defRPr lang="zh-CN"/>
      </a:defPPr>
      <a:lvl1pPr marL="0" algn="l" defTabSz="2468880" rtl="0" eaLnBrk="1" latinLnBrk="0" hangingPunct="1">
        <a:defRPr sz="4900" kern="1200">
          <a:solidFill>
            <a:schemeClr val="tx1"/>
          </a:solidFill>
          <a:latin typeface="+mn-lt"/>
          <a:ea typeface="+mn-ea"/>
          <a:cs typeface="+mn-cs"/>
        </a:defRPr>
      </a:lvl1pPr>
      <a:lvl2pPr marL="1234440" algn="l" defTabSz="2468880" rtl="0" eaLnBrk="1" latinLnBrk="0" hangingPunct="1">
        <a:defRPr sz="4900" kern="1200">
          <a:solidFill>
            <a:schemeClr val="tx1"/>
          </a:solidFill>
          <a:latin typeface="+mn-lt"/>
          <a:ea typeface="+mn-ea"/>
          <a:cs typeface="+mn-cs"/>
        </a:defRPr>
      </a:lvl2pPr>
      <a:lvl3pPr marL="2468880" algn="l" defTabSz="2468880" rtl="0" eaLnBrk="1" latinLnBrk="0" hangingPunct="1">
        <a:defRPr sz="4900" kern="1200">
          <a:solidFill>
            <a:schemeClr val="tx1"/>
          </a:solidFill>
          <a:latin typeface="+mn-lt"/>
          <a:ea typeface="+mn-ea"/>
          <a:cs typeface="+mn-cs"/>
        </a:defRPr>
      </a:lvl3pPr>
      <a:lvl4pPr marL="3703320" algn="l" defTabSz="2468880" rtl="0" eaLnBrk="1" latinLnBrk="0" hangingPunct="1">
        <a:defRPr sz="4900" kern="1200">
          <a:solidFill>
            <a:schemeClr val="tx1"/>
          </a:solidFill>
          <a:latin typeface="+mn-lt"/>
          <a:ea typeface="+mn-ea"/>
          <a:cs typeface="+mn-cs"/>
        </a:defRPr>
      </a:lvl4pPr>
      <a:lvl5pPr marL="4937760" algn="l" defTabSz="2468880" rtl="0" eaLnBrk="1" latinLnBrk="0" hangingPunct="1">
        <a:defRPr sz="4900" kern="1200">
          <a:solidFill>
            <a:schemeClr val="tx1"/>
          </a:solidFill>
          <a:latin typeface="+mn-lt"/>
          <a:ea typeface="+mn-ea"/>
          <a:cs typeface="+mn-cs"/>
        </a:defRPr>
      </a:lvl5pPr>
      <a:lvl6pPr marL="6172200" algn="l" defTabSz="2468880" rtl="0" eaLnBrk="1" latinLnBrk="0" hangingPunct="1">
        <a:defRPr sz="4900" kern="1200">
          <a:solidFill>
            <a:schemeClr val="tx1"/>
          </a:solidFill>
          <a:latin typeface="+mn-lt"/>
          <a:ea typeface="+mn-ea"/>
          <a:cs typeface="+mn-cs"/>
        </a:defRPr>
      </a:lvl6pPr>
      <a:lvl7pPr marL="7406640" algn="l" defTabSz="2468880" rtl="0" eaLnBrk="1" latinLnBrk="0" hangingPunct="1">
        <a:defRPr sz="4900" kern="1200">
          <a:solidFill>
            <a:schemeClr val="tx1"/>
          </a:solidFill>
          <a:latin typeface="+mn-lt"/>
          <a:ea typeface="+mn-ea"/>
          <a:cs typeface="+mn-cs"/>
        </a:defRPr>
      </a:lvl7pPr>
      <a:lvl8pPr marL="8641080" algn="l" defTabSz="2468880" rtl="0" eaLnBrk="1" latinLnBrk="0" hangingPunct="1">
        <a:defRPr sz="4900" kern="1200">
          <a:solidFill>
            <a:schemeClr val="tx1"/>
          </a:solidFill>
          <a:latin typeface="+mn-lt"/>
          <a:ea typeface="+mn-ea"/>
          <a:cs typeface="+mn-cs"/>
        </a:defRPr>
      </a:lvl8pPr>
      <a:lvl9pPr marL="9875520" algn="l" defTabSz="2468880"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648197" y="725014"/>
            <a:ext cx="13681520" cy="1015663"/>
          </a:xfrm>
          <a:prstGeom prst="rect">
            <a:avLst/>
          </a:prstGeom>
          <a:noFill/>
        </p:spPr>
        <p:txBody>
          <a:bodyPr wrap="square" rtlCol="0">
            <a:spAutoFit/>
          </a:bodyPr>
          <a:lstStyle/>
          <a:p>
            <a:pPr>
              <a:lnSpc>
                <a:spcPct val="125000"/>
              </a:lnSpc>
            </a:pPr>
            <a:r>
              <a:rPr lang="zh-CN" altLang="en-US" sz="4800" b="1" dirty="0">
                <a:solidFill>
                  <a:srgbClr val="006600"/>
                </a:solidFill>
                <a:latin typeface="微软雅黑" panose="020B0503020204020204" pitchFamily="34" charset="-122"/>
                <a:ea typeface="微软雅黑" panose="020B0503020204020204" pitchFamily="34" charset="-122"/>
              </a:rPr>
              <a:t>（</a:t>
            </a:r>
            <a:r>
              <a:rPr lang="en-US" altLang="zh-CN" sz="4800" b="1" dirty="0">
                <a:solidFill>
                  <a:srgbClr val="006600"/>
                </a:solidFill>
                <a:latin typeface="微软雅黑" panose="020B0503020204020204" pitchFamily="34" charset="-122"/>
                <a:ea typeface="微软雅黑" panose="020B0503020204020204" pitchFamily="34" charset="-122"/>
              </a:rPr>
              <a:t> </a:t>
            </a:r>
            <a:r>
              <a:rPr lang="zh-CN" altLang="en-US" sz="4800" b="1" dirty="0" smtClean="0">
                <a:solidFill>
                  <a:srgbClr val="006600"/>
                </a:solidFill>
                <a:latin typeface="微软雅黑" panose="020B0503020204020204" pitchFamily="34" charset="-122"/>
                <a:ea typeface="微软雅黑" panose="020B0503020204020204" pitchFamily="34" charset="-122"/>
              </a:rPr>
              <a:t>非小细胞肺癌）</a:t>
            </a:r>
            <a:r>
              <a:rPr lang="zh-CN" altLang="en-US" sz="4800" b="1" dirty="0">
                <a:solidFill>
                  <a:srgbClr val="006600"/>
                </a:solidFill>
                <a:latin typeface="微软雅黑" panose="020B0503020204020204" pitchFamily="34" charset="-122"/>
                <a:ea typeface="微软雅黑" panose="020B0503020204020204" pitchFamily="34" charset="-122"/>
              </a:rPr>
              <a:t>临床试验受试者招募</a:t>
            </a:r>
            <a:endParaRPr lang="zh-CN" altLang="en-US" sz="4800" b="1" dirty="0">
              <a:solidFill>
                <a:srgbClr val="006600"/>
              </a:solidFill>
              <a:latin typeface="微软雅黑" panose="020B0503020204020204" pitchFamily="34" charset="-122"/>
              <a:ea typeface="微软雅黑" panose="020B0503020204020204" pitchFamily="34" charset="-122"/>
            </a:endParaRPr>
          </a:p>
        </p:txBody>
      </p:sp>
      <p:pic>
        <p:nvPicPr>
          <p:cNvPr id="7" name="Picture 5"/>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250" y="2183741"/>
            <a:ext cx="18000000" cy="2647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4"/>
          <p:cNvSpPr txBox="1"/>
          <p:nvPr/>
        </p:nvSpPr>
        <p:spPr>
          <a:xfrm>
            <a:off x="792213" y="2652621"/>
            <a:ext cx="16410159" cy="6001643"/>
          </a:xfrm>
          <a:prstGeom prst="rect">
            <a:avLst/>
          </a:prstGeom>
          <a:noFill/>
        </p:spPr>
        <p:txBody>
          <a:bodyPr wrap="square" rtlCol="0">
            <a:spAutoFit/>
          </a:bodyPr>
          <a:lstStyle/>
          <a:p>
            <a:pPr>
              <a:lnSpc>
                <a:spcPct val="150000"/>
              </a:lnSpc>
            </a:pPr>
            <a:r>
              <a:rPr lang="zh-CN" altLang="en-US" sz="3200" dirty="0">
                <a:latin typeface="微软雅黑" panose="020B0503020204020204" pitchFamily="34" charset="-122"/>
                <a:ea typeface="微软雅黑" panose="020B0503020204020204" pitchFamily="34" charset="-122"/>
              </a:rPr>
              <a:t>尊敬的患者朋友：</a:t>
            </a:r>
            <a:endParaRPr lang="en-US" altLang="zh-CN" sz="3200" dirty="0">
              <a:latin typeface="微软雅黑" panose="020B0503020204020204" pitchFamily="34" charset="-122"/>
              <a:ea typeface="微软雅黑" panose="020B0503020204020204" pitchFamily="34" charset="-122"/>
            </a:endParaRPr>
          </a:p>
          <a:p>
            <a:pPr>
              <a:lnSpc>
                <a:spcPct val="150000"/>
              </a:lnSpc>
            </a:pPr>
            <a:r>
              <a:rPr lang="zh-CN" altLang="en-US" sz="3200" dirty="0">
                <a:latin typeface="微软雅黑" panose="020B0503020204020204" pitchFamily="34" charset="-122"/>
                <a:ea typeface="微软雅黑" panose="020B0503020204020204" pitchFamily="34" charset="-122"/>
              </a:rPr>
              <a:t>      您好！我</a:t>
            </a:r>
            <a:r>
              <a:rPr lang="zh-CN" altLang="en-US" sz="3200" dirty="0" smtClean="0">
                <a:latin typeface="微软雅黑" panose="020B0503020204020204" pitchFamily="34" charset="-122"/>
                <a:ea typeface="微软雅黑" panose="020B0503020204020204" pitchFamily="34" charset="-122"/>
              </a:rPr>
              <a:t>院肿瘤内科目</a:t>
            </a:r>
            <a:r>
              <a:rPr lang="zh-CN" altLang="en-US" sz="3200" dirty="0">
                <a:latin typeface="微软雅黑" panose="020B0503020204020204" pitchFamily="34" charset="-122"/>
                <a:ea typeface="微软雅黑" panose="020B0503020204020204" pitchFamily="34" charset="-122"/>
              </a:rPr>
              <a:t>前正在</a:t>
            </a:r>
            <a:r>
              <a:rPr lang="zh-CN" altLang="en-US" sz="3200" dirty="0" smtClean="0">
                <a:latin typeface="微软雅黑" panose="020B0503020204020204" pitchFamily="34" charset="-122"/>
                <a:ea typeface="微软雅黑" panose="020B0503020204020204" pitchFamily="34" charset="-122"/>
              </a:rPr>
              <a:t>进行非小细胞肺癌的</a:t>
            </a:r>
            <a:r>
              <a:rPr lang="zh-CN" altLang="en-US" sz="3200" dirty="0">
                <a:latin typeface="微软雅黑" panose="020B0503020204020204" pitchFamily="34" charset="-122"/>
                <a:ea typeface="微软雅黑" panose="020B0503020204020204" pitchFamily="34" charset="-122"/>
              </a:rPr>
              <a:t>临床试验。本研究已经获得我院伦理委员会的批准。</a:t>
            </a:r>
            <a:endParaRPr lang="en-US" altLang="zh-CN" sz="3200" dirty="0">
              <a:latin typeface="微软雅黑" panose="020B0503020204020204" pitchFamily="34" charset="-122"/>
              <a:ea typeface="微软雅黑" panose="020B0503020204020204" pitchFamily="34" charset="-122"/>
            </a:endParaRPr>
          </a:p>
          <a:p>
            <a:pPr marL="571500" indent="-571500">
              <a:lnSpc>
                <a:spcPct val="150000"/>
              </a:lnSpc>
              <a:buFont typeface="Wingdings" panose="05000000000000000000" pitchFamily="2" charset="2"/>
              <a:buChar char="ü"/>
            </a:pPr>
            <a:r>
              <a:rPr lang="zh-CN" altLang="en-US" sz="3200" dirty="0">
                <a:latin typeface="微软雅黑" panose="020B0503020204020204" pitchFamily="34" charset="-122"/>
                <a:ea typeface="微软雅黑" panose="020B0503020204020204" pitchFamily="34" charset="-122"/>
              </a:rPr>
              <a:t>项目名称：评价恩沙替尼联合贝伐珠单抗一线治疗</a:t>
            </a:r>
            <a:r>
              <a:rPr lang="en-US" altLang="zh-CN" sz="3200" dirty="0">
                <a:latin typeface="微软雅黑" panose="020B0503020204020204" pitchFamily="34" charset="-122"/>
                <a:ea typeface="微软雅黑" panose="020B0503020204020204" pitchFamily="34" charset="-122"/>
              </a:rPr>
              <a:t>ALK</a:t>
            </a:r>
            <a:r>
              <a:rPr lang="zh-CN" altLang="en-US" sz="3200" dirty="0">
                <a:latin typeface="微软雅黑" panose="020B0503020204020204" pitchFamily="34" charset="-122"/>
                <a:ea typeface="微软雅黑" panose="020B0503020204020204" pitchFamily="34" charset="-122"/>
              </a:rPr>
              <a:t>阳性合并</a:t>
            </a:r>
            <a:r>
              <a:rPr lang="en-US" altLang="zh-CN" sz="3200" dirty="0">
                <a:latin typeface="微软雅黑" panose="020B0503020204020204" pitchFamily="34" charset="-122"/>
                <a:ea typeface="微软雅黑" panose="020B0503020204020204" pitchFamily="34" charset="-122"/>
              </a:rPr>
              <a:t>TP53</a:t>
            </a:r>
            <a:r>
              <a:rPr lang="zh-CN" altLang="en-US" sz="3200" dirty="0">
                <a:latin typeface="微软雅黑" panose="020B0503020204020204" pitchFamily="34" charset="-122"/>
                <a:ea typeface="微软雅黑" panose="020B0503020204020204" pitchFamily="34" charset="-122"/>
              </a:rPr>
              <a:t>突变的晚期或转移性非小细胞肺癌患者的疗效和安全性的临床</a:t>
            </a:r>
            <a:r>
              <a:rPr lang="zh-CN" altLang="en-US" sz="3200" dirty="0" smtClean="0">
                <a:latin typeface="微软雅黑" panose="020B0503020204020204" pitchFamily="34" charset="-122"/>
                <a:ea typeface="微软雅黑" panose="020B0503020204020204" pitchFamily="34" charset="-122"/>
              </a:rPr>
              <a:t>研究</a:t>
            </a:r>
            <a:endParaRPr lang="en-US" altLang="zh-CN" sz="3200" dirty="0" smtClean="0">
              <a:latin typeface="微软雅黑" panose="020B0503020204020204" pitchFamily="34" charset="-122"/>
              <a:ea typeface="微软雅黑" panose="020B0503020204020204" pitchFamily="34" charset="-122"/>
            </a:endParaRPr>
          </a:p>
          <a:p>
            <a:pPr marL="571500" indent="-571500">
              <a:lnSpc>
                <a:spcPct val="150000"/>
              </a:lnSpc>
              <a:buFont typeface="Wingdings" panose="05000000000000000000" pitchFamily="2" charset="2"/>
              <a:buChar char="ü"/>
            </a:pPr>
            <a:r>
              <a:rPr lang="zh-CN" altLang="en-US" sz="3200" dirty="0" smtClean="0">
                <a:latin typeface="微软雅黑" panose="020B0503020204020204" pitchFamily="34" charset="-122"/>
                <a:ea typeface="微软雅黑" panose="020B0503020204020204" pitchFamily="34" charset="-122"/>
              </a:rPr>
              <a:t>研究</a:t>
            </a:r>
            <a:r>
              <a:rPr lang="zh-CN" altLang="en-US" sz="3200" dirty="0">
                <a:latin typeface="微软雅黑" panose="020B0503020204020204" pitchFamily="34" charset="-122"/>
                <a:ea typeface="微软雅黑" panose="020B0503020204020204" pitchFamily="34" charset="-122"/>
              </a:rPr>
              <a:t>目的：评价恩沙替尼联合贝伐珠单抗治疗</a:t>
            </a:r>
            <a:r>
              <a:rPr lang="en-US" altLang="zh-CN" sz="3200" dirty="0">
                <a:latin typeface="微软雅黑" panose="020B0503020204020204" pitchFamily="34" charset="-122"/>
                <a:ea typeface="微软雅黑" panose="020B0503020204020204" pitchFamily="34" charset="-122"/>
              </a:rPr>
              <a:t>ALK</a:t>
            </a:r>
            <a:r>
              <a:rPr lang="zh-CN" altLang="en-US" sz="3200" dirty="0">
                <a:latin typeface="微软雅黑" panose="020B0503020204020204" pitchFamily="34" charset="-122"/>
                <a:ea typeface="微软雅黑" panose="020B0503020204020204" pitchFamily="34" charset="-122"/>
              </a:rPr>
              <a:t>阳性合并</a:t>
            </a:r>
            <a:r>
              <a:rPr lang="en-US" altLang="zh-CN" sz="3200" dirty="0">
                <a:latin typeface="微软雅黑" panose="020B0503020204020204" pitchFamily="34" charset="-122"/>
                <a:ea typeface="微软雅黑" panose="020B0503020204020204" pitchFamily="34" charset="-122"/>
              </a:rPr>
              <a:t>TP53</a:t>
            </a:r>
            <a:r>
              <a:rPr lang="zh-CN" altLang="en-US" sz="3200" dirty="0">
                <a:latin typeface="微软雅黑" panose="020B0503020204020204" pitchFamily="34" charset="-122"/>
                <a:ea typeface="微软雅黑" panose="020B0503020204020204" pitchFamily="34" charset="-122"/>
              </a:rPr>
              <a:t>的</a:t>
            </a:r>
            <a:r>
              <a:rPr lang="en-US" altLang="zh-CN" sz="3200" dirty="0">
                <a:latin typeface="微软雅黑" panose="020B0503020204020204" pitchFamily="34" charset="-122"/>
                <a:ea typeface="微软雅黑" panose="020B0503020204020204" pitchFamily="34" charset="-122"/>
              </a:rPr>
              <a:t>NSCLC</a:t>
            </a:r>
            <a:r>
              <a:rPr lang="zh-CN" altLang="en-US" sz="3200" dirty="0">
                <a:latin typeface="微软雅黑" panose="020B0503020204020204" pitchFamily="34" charset="-122"/>
                <a:ea typeface="微软雅黑" panose="020B0503020204020204" pitchFamily="34" charset="-122"/>
              </a:rPr>
              <a:t>的</a:t>
            </a:r>
            <a:r>
              <a:rPr lang="en-US" altLang="zh-CN" sz="3200" dirty="0">
                <a:latin typeface="微软雅黑" panose="020B0503020204020204" pitchFamily="34" charset="-122"/>
                <a:ea typeface="微软雅黑" panose="020B0503020204020204" pitchFamily="34" charset="-122"/>
              </a:rPr>
              <a:t>12</a:t>
            </a:r>
            <a:r>
              <a:rPr lang="zh-CN" altLang="en-US" sz="3200" dirty="0">
                <a:latin typeface="微软雅黑" panose="020B0503020204020204" pitchFamily="34" charset="-122"/>
                <a:ea typeface="微软雅黑" panose="020B0503020204020204" pitchFamily="34" charset="-122"/>
              </a:rPr>
              <a:t>个月的</a:t>
            </a:r>
            <a:r>
              <a:rPr lang="en-US" altLang="zh-CN" sz="3200" dirty="0">
                <a:latin typeface="微软雅黑" panose="020B0503020204020204" pitchFamily="34" charset="-122"/>
                <a:ea typeface="微软雅黑" panose="020B0503020204020204" pitchFamily="34" charset="-122"/>
              </a:rPr>
              <a:t>PFS</a:t>
            </a:r>
            <a:r>
              <a:rPr lang="zh-CN" altLang="en-US" sz="3200" dirty="0">
                <a:latin typeface="微软雅黑" panose="020B0503020204020204" pitchFamily="34" charset="-122"/>
                <a:ea typeface="微软雅黑" panose="020B0503020204020204" pitchFamily="34" charset="-122"/>
              </a:rPr>
              <a:t>率</a:t>
            </a:r>
            <a:endParaRPr lang="en-US" altLang="zh-CN" sz="3200" dirty="0" smtClean="0">
              <a:latin typeface="微软雅黑" panose="020B0503020204020204" pitchFamily="34" charset="-122"/>
              <a:ea typeface="微软雅黑" panose="020B0503020204020204" pitchFamily="34" charset="-122"/>
            </a:endParaRPr>
          </a:p>
          <a:p>
            <a:pPr marL="571500" indent="-571500">
              <a:lnSpc>
                <a:spcPct val="150000"/>
              </a:lnSpc>
              <a:buFont typeface="Wingdings" panose="05000000000000000000" pitchFamily="2" charset="2"/>
              <a:buChar char="ü"/>
            </a:pPr>
            <a:r>
              <a:rPr lang="zh-CN" altLang="en-US" sz="3200" dirty="0" smtClean="0">
                <a:latin typeface="微软雅黑" panose="020B0503020204020204" pitchFamily="34" charset="-122"/>
                <a:ea typeface="微软雅黑" panose="020B0503020204020204" pitchFamily="34" charset="-122"/>
              </a:rPr>
              <a:t>招募</a:t>
            </a:r>
            <a:r>
              <a:rPr lang="zh-CN" altLang="en-US" sz="3200" dirty="0">
                <a:latin typeface="微软雅黑" panose="020B0503020204020204" pitchFamily="34" charset="-122"/>
                <a:ea typeface="微软雅黑" panose="020B0503020204020204" pitchFamily="34" charset="-122"/>
              </a:rPr>
              <a:t>情况</a:t>
            </a:r>
            <a:r>
              <a:rPr lang="zh-CN" altLang="en-US" sz="3200" dirty="0" smtClean="0">
                <a:latin typeface="微软雅黑" panose="020B0503020204020204" pitchFamily="34" charset="-122"/>
                <a:ea typeface="微软雅黑" panose="020B0503020204020204" pitchFamily="34" charset="-122"/>
              </a:rPr>
              <a:t>：全国计划</a:t>
            </a:r>
            <a:r>
              <a:rPr lang="zh-CN" altLang="en-US" sz="3200" dirty="0">
                <a:latin typeface="微软雅黑" panose="020B0503020204020204" pitchFamily="34" charset="-122"/>
                <a:ea typeface="微软雅黑" panose="020B0503020204020204" pitchFamily="34" charset="-122"/>
              </a:rPr>
              <a:t>入</a:t>
            </a:r>
            <a:r>
              <a:rPr lang="zh-CN" altLang="en-US" sz="3200" dirty="0" smtClean="0">
                <a:latin typeface="微软雅黑" panose="020B0503020204020204" pitchFamily="34" charset="-122"/>
                <a:ea typeface="微软雅黑" panose="020B0503020204020204" pitchFamily="34" charset="-122"/>
              </a:rPr>
              <a:t>组</a:t>
            </a:r>
            <a:r>
              <a:rPr lang="en-US" altLang="zh-CN" sz="3200" dirty="0" smtClean="0">
                <a:latin typeface="微软雅黑" panose="020B0503020204020204" pitchFamily="34" charset="-122"/>
                <a:ea typeface="微软雅黑" panose="020B0503020204020204" pitchFamily="34" charset="-122"/>
              </a:rPr>
              <a:t>58</a:t>
            </a:r>
            <a:r>
              <a:rPr lang="zh-CN" altLang="en-US" sz="3200" dirty="0" smtClean="0">
                <a:latin typeface="微软雅黑" panose="020B0503020204020204" pitchFamily="34" charset="-122"/>
                <a:ea typeface="微软雅黑" panose="020B0503020204020204" pitchFamily="34" charset="-122"/>
              </a:rPr>
              <a:t>例</a:t>
            </a:r>
            <a:endParaRPr lang="en-US" altLang="zh-CN" sz="3200" dirty="0">
              <a:latin typeface="微软雅黑" panose="020B0503020204020204" pitchFamily="34" charset="-122"/>
              <a:ea typeface="微软雅黑" panose="020B0503020204020204" pitchFamily="34" charset="-122"/>
            </a:endParaRPr>
          </a:p>
        </p:txBody>
      </p:sp>
      <p:grpSp>
        <p:nvGrpSpPr>
          <p:cNvPr id="10" name="组合 9"/>
          <p:cNvGrpSpPr/>
          <p:nvPr/>
        </p:nvGrpSpPr>
        <p:grpSpPr>
          <a:xfrm>
            <a:off x="648197" y="8614639"/>
            <a:ext cx="16882292" cy="9045852"/>
            <a:chOff x="640902" y="6731317"/>
            <a:chExt cx="16882292" cy="8585599"/>
          </a:xfrm>
        </p:grpSpPr>
        <p:sp>
          <p:nvSpPr>
            <p:cNvPr id="11" name="TextBox 7"/>
            <p:cNvSpPr txBox="1"/>
            <p:nvPr/>
          </p:nvSpPr>
          <p:spPr>
            <a:xfrm>
              <a:off x="727092" y="6731317"/>
              <a:ext cx="16410159" cy="707886"/>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zh-CN" altLang="en-US" sz="4000" b="1" cap="all" dirty="0">
                  <a:ln w="0"/>
                  <a:solidFill>
                    <a:srgbClr val="006600"/>
                  </a:solidFill>
                  <a:effectLst>
                    <a:reflection blurRad="12700" stA="50000" endPos="50000" dist="5000" dir="5400000" sy="-100000" rotWithShape="0"/>
                  </a:effectLst>
                  <a:latin typeface="微软雅黑" panose="020B0503020204020204" pitchFamily="34" charset="-122"/>
                  <a:ea typeface="微软雅黑" panose="020B0503020204020204" pitchFamily="34" charset="-122"/>
                </a:rPr>
                <a:t>如果您符合以下入排条件，将有可能入选本项研究：</a:t>
              </a:r>
              <a:endParaRPr lang="zh-CN" altLang="en-US" sz="4000" b="1" cap="all" dirty="0">
                <a:ln w="0"/>
                <a:solidFill>
                  <a:srgbClr val="006600"/>
                </a:solidFill>
                <a:effectLst>
                  <a:reflection blurRad="12700" stA="50000" endPos="50000" dist="5000" dir="5400000" sy="-100000" rotWithShape="0"/>
                </a:effectLst>
                <a:latin typeface="微软雅黑" panose="020B0503020204020204" pitchFamily="34" charset="-122"/>
                <a:ea typeface="微软雅黑" panose="020B0503020204020204" pitchFamily="34" charset="-122"/>
              </a:endParaRPr>
            </a:p>
          </p:txBody>
        </p:sp>
        <p:sp>
          <p:nvSpPr>
            <p:cNvPr id="12" name="圆角矩形 11"/>
            <p:cNvSpPr/>
            <p:nvPr/>
          </p:nvSpPr>
          <p:spPr>
            <a:xfrm>
              <a:off x="640902" y="7388335"/>
              <a:ext cx="16882292" cy="7928581"/>
            </a:xfrm>
            <a:prstGeom prst="roundRect">
              <a:avLst>
                <a:gd name="adj" fmla="val 403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TextBox 9"/>
            <p:cNvSpPr txBox="1"/>
            <p:nvPr/>
          </p:nvSpPr>
          <p:spPr>
            <a:xfrm>
              <a:off x="1584301" y="7921055"/>
              <a:ext cx="4968552" cy="646331"/>
            </a:xfrm>
            <a:prstGeom prst="rect">
              <a:avLst/>
            </a:prstGeom>
            <a:noFill/>
          </p:spPr>
          <p:txBody>
            <a:bodyPr wrap="square" rtlCol="0">
              <a:spAutoFit/>
            </a:bodyPr>
            <a:lstStyle/>
            <a:p>
              <a:r>
                <a:rPr lang="zh-CN" altLang="en-US" sz="3600" b="1" dirty="0">
                  <a:solidFill>
                    <a:srgbClr val="006600"/>
                  </a:solidFill>
                  <a:latin typeface="微软雅黑" panose="020B0503020204020204" pitchFamily="34" charset="-122"/>
                  <a:ea typeface="微软雅黑" panose="020B0503020204020204" pitchFamily="34" charset="-122"/>
                </a:rPr>
                <a:t>招募对象（入选条件）</a:t>
              </a:r>
              <a:endParaRPr lang="zh-CN" altLang="en-US" sz="3600" b="1" dirty="0">
                <a:solidFill>
                  <a:srgbClr val="006600"/>
                </a:solidFill>
                <a:latin typeface="微软雅黑" panose="020B0503020204020204" pitchFamily="34" charset="-122"/>
                <a:ea typeface="微软雅黑" panose="020B0503020204020204" pitchFamily="34" charset="-122"/>
              </a:endParaRPr>
            </a:p>
          </p:txBody>
        </p:sp>
        <p:sp>
          <p:nvSpPr>
            <p:cNvPr id="14" name="TextBox 14"/>
            <p:cNvSpPr txBox="1"/>
            <p:nvPr/>
          </p:nvSpPr>
          <p:spPr>
            <a:xfrm>
              <a:off x="1575288" y="11605935"/>
              <a:ext cx="15317910" cy="646331"/>
            </a:xfrm>
            <a:prstGeom prst="rect">
              <a:avLst/>
            </a:prstGeom>
            <a:noFill/>
          </p:spPr>
          <p:txBody>
            <a:bodyPr wrap="square" rtlCol="0">
              <a:spAutoFit/>
            </a:bodyPr>
            <a:lstStyle/>
            <a:p>
              <a:r>
                <a:rPr lang="zh-CN" altLang="en-US" sz="3600" b="1" dirty="0">
                  <a:solidFill>
                    <a:srgbClr val="006600"/>
                  </a:solidFill>
                  <a:latin typeface="微软雅黑" panose="020B0503020204020204" pitchFamily="34" charset="-122"/>
                  <a:ea typeface="微软雅黑" panose="020B0503020204020204" pitchFamily="34" charset="-122"/>
                </a:rPr>
                <a:t>以下情况不在本次试验的研究范围之内（排除条件）</a:t>
              </a:r>
              <a:endParaRPr lang="zh-CN" altLang="en-US" sz="3600" b="1" dirty="0">
                <a:solidFill>
                  <a:srgbClr val="006600"/>
                </a:solidFill>
                <a:latin typeface="微软雅黑" panose="020B0503020204020204" pitchFamily="34" charset="-122"/>
                <a:ea typeface="微软雅黑" panose="020B0503020204020204" pitchFamily="34" charset="-122"/>
              </a:endParaRPr>
            </a:p>
          </p:txBody>
        </p:sp>
        <p:sp>
          <p:nvSpPr>
            <p:cNvPr id="15" name="TextBox 10"/>
            <p:cNvSpPr txBox="1"/>
            <p:nvPr/>
          </p:nvSpPr>
          <p:spPr>
            <a:xfrm>
              <a:off x="936229" y="8641135"/>
              <a:ext cx="13890250" cy="2891957"/>
            </a:xfrm>
            <a:prstGeom prst="rect">
              <a:avLst/>
            </a:prstGeom>
            <a:noFill/>
          </p:spPr>
          <p:txBody>
            <a:bodyPr wrap="square" rtlCol="0">
              <a:spAutoFit/>
            </a:bodyPr>
            <a:lstStyle/>
            <a:p>
              <a:pPr marL="685800" indent="-685800">
                <a:lnSpc>
                  <a:spcPct val="150000"/>
                </a:lnSpc>
                <a:buFont typeface="Arial" panose="020B0604020202020204" pitchFamily="34" charset="0"/>
                <a:buChar char="•"/>
              </a:pPr>
              <a:r>
                <a:rPr lang="zh-CN" altLang="en-US" sz="3200" dirty="0" smtClean="0">
                  <a:latin typeface="微软雅黑" panose="020B0503020204020204" pitchFamily="34" charset="-122"/>
                  <a:ea typeface="微软雅黑" panose="020B0503020204020204" pitchFamily="34" charset="-122"/>
                </a:rPr>
                <a:t>经</a:t>
              </a:r>
              <a:r>
                <a:rPr lang="zh-CN" altLang="en-US" sz="3200" dirty="0">
                  <a:latin typeface="微软雅黑" panose="020B0503020204020204" pitchFamily="34" charset="-122"/>
                  <a:ea typeface="微软雅黑" panose="020B0503020204020204" pitchFamily="34" charset="-122"/>
                </a:rPr>
                <a:t>组织学或细胞学确诊为</a:t>
              </a:r>
              <a:r>
                <a:rPr lang="en-US" altLang="zh-CN" sz="3200" dirty="0">
                  <a:latin typeface="微软雅黑" panose="020B0503020204020204" pitchFamily="34" charset="-122"/>
                  <a:ea typeface="微软雅黑" panose="020B0503020204020204" pitchFamily="34" charset="-122"/>
                </a:rPr>
                <a:t>IIIB</a:t>
              </a:r>
              <a:r>
                <a:rPr lang="zh-CN" altLang="en-US" sz="3200" dirty="0">
                  <a:latin typeface="微软雅黑" panose="020B0503020204020204" pitchFamily="34" charset="-122"/>
                  <a:ea typeface="微软雅黑" panose="020B0503020204020204" pitchFamily="34" charset="-122"/>
                </a:rPr>
                <a:t>期</a:t>
              </a:r>
              <a:r>
                <a:rPr lang="en-US" altLang="zh-CN" sz="3200" dirty="0">
                  <a:latin typeface="微软雅黑" panose="020B0503020204020204" pitchFamily="34" charset="-122"/>
                  <a:ea typeface="微软雅黑" panose="020B0503020204020204" pitchFamily="34" charset="-122"/>
                </a:rPr>
                <a:t>-IV</a:t>
              </a:r>
              <a:r>
                <a:rPr lang="zh-CN" altLang="en-US" sz="3200" dirty="0">
                  <a:latin typeface="微软雅黑" panose="020B0503020204020204" pitchFamily="34" charset="-122"/>
                  <a:ea typeface="微软雅黑" panose="020B0503020204020204" pitchFamily="34" charset="-122"/>
                </a:rPr>
                <a:t>期</a:t>
              </a:r>
              <a:r>
                <a:rPr lang="en-US" altLang="zh-CN" sz="3200" dirty="0">
                  <a:latin typeface="微软雅黑" panose="020B0503020204020204" pitchFamily="34" charset="-122"/>
                  <a:ea typeface="微软雅黑" panose="020B0503020204020204" pitchFamily="34" charset="-122"/>
                </a:rPr>
                <a:t>NSCLC</a:t>
              </a:r>
              <a:r>
                <a:rPr lang="zh-CN" altLang="en-US" sz="3200" dirty="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marL="685800" indent="-685800">
                <a:lnSpc>
                  <a:spcPct val="150000"/>
                </a:lnSpc>
                <a:buFont typeface="Arial" panose="020B0604020202020204" pitchFamily="34" charset="0"/>
                <a:buChar char="•"/>
              </a:pPr>
              <a:r>
                <a:rPr lang="zh-CN" altLang="en-US" sz="3200" dirty="0" smtClean="0">
                  <a:latin typeface="微软雅黑" panose="020B0503020204020204" pitchFamily="34" charset="-122"/>
                  <a:ea typeface="微软雅黑" panose="020B0503020204020204" pitchFamily="34" charset="-122"/>
                </a:rPr>
                <a:t>各</a:t>
              </a:r>
              <a:r>
                <a:rPr lang="zh-CN" altLang="en-US" sz="3200" dirty="0">
                  <a:latin typeface="微软雅黑" panose="020B0503020204020204" pitchFamily="34" charset="-122"/>
                  <a:ea typeface="微软雅黑" panose="020B0503020204020204" pitchFamily="34" charset="-122"/>
                </a:rPr>
                <a:t>中心经组织样本或者血液确认</a:t>
              </a:r>
              <a:r>
                <a:rPr lang="en-US" altLang="zh-CN" sz="3200" dirty="0">
                  <a:latin typeface="微软雅黑" panose="020B0503020204020204" pitchFamily="34" charset="-122"/>
                  <a:ea typeface="微软雅黑" panose="020B0503020204020204" pitchFamily="34" charset="-122"/>
                </a:rPr>
                <a:t>ALK</a:t>
              </a:r>
              <a:r>
                <a:rPr lang="zh-CN" altLang="en-US" sz="3200" dirty="0">
                  <a:latin typeface="微软雅黑" panose="020B0503020204020204" pitchFamily="34" charset="-122"/>
                  <a:ea typeface="微软雅黑" panose="020B0503020204020204" pitchFamily="34" charset="-122"/>
                </a:rPr>
                <a:t>阳性合并</a:t>
              </a:r>
              <a:r>
                <a:rPr lang="en-US" altLang="zh-CN" sz="3200" dirty="0">
                  <a:latin typeface="微软雅黑" panose="020B0503020204020204" pitchFamily="34" charset="-122"/>
                  <a:ea typeface="微软雅黑" panose="020B0503020204020204" pitchFamily="34" charset="-122"/>
                </a:rPr>
                <a:t>TP53</a:t>
              </a:r>
              <a:r>
                <a:rPr lang="zh-CN" altLang="en-US" sz="3200" dirty="0">
                  <a:latin typeface="微软雅黑" panose="020B0503020204020204" pitchFamily="34" charset="-122"/>
                  <a:ea typeface="微软雅黑" panose="020B0503020204020204" pitchFamily="34" charset="-122"/>
                </a:rPr>
                <a:t>突变；</a:t>
              </a:r>
              <a:r>
                <a:rPr lang="en-US" altLang="zh-CN" sz="3200" dirty="0">
                  <a:latin typeface="微软雅黑" panose="020B0503020204020204" pitchFamily="34" charset="-122"/>
                  <a:ea typeface="微软雅黑" panose="020B0503020204020204" pitchFamily="34" charset="-122"/>
                </a:rPr>
                <a:t>TP53</a:t>
              </a:r>
              <a:r>
                <a:rPr lang="zh-CN" altLang="en-US" sz="3200" dirty="0">
                  <a:latin typeface="微软雅黑" panose="020B0503020204020204" pitchFamily="34" charset="-122"/>
                  <a:ea typeface="微软雅黑" panose="020B0503020204020204" pitchFamily="34" charset="-122"/>
                </a:rPr>
                <a:t>突变检测需经</a:t>
              </a:r>
              <a:r>
                <a:rPr lang="en-US" altLang="zh-CN" sz="3200" dirty="0">
                  <a:latin typeface="微软雅黑" panose="020B0503020204020204" pitchFamily="34" charset="-122"/>
                  <a:ea typeface="微软雅黑" panose="020B0503020204020204" pitchFamily="34" charset="-122"/>
                </a:rPr>
                <a:t>NGS</a:t>
              </a:r>
              <a:r>
                <a:rPr lang="zh-CN" altLang="en-US" sz="3200" dirty="0">
                  <a:latin typeface="微软雅黑" panose="020B0503020204020204" pitchFamily="34" charset="-122"/>
                  <a:ea typeface="微软雅黑" panose="020B0503020204020204" pitchFamily="34" charset="-122"/>
                </a:rPr>
                <a:t>证实；</a:t>
              </a:r>
              <a:r>
                <a:rPr lang="en-US" altLang="zh-CN" sz="3200" dirty="0">
                  <a:latin typeface="微软雅黑" panose="020B0503020204020204" pitchFamily="34" charset="-122"/>
                  <a:ea typeface="微软雅黑" panose="020B0503020204020204" pitchFamily="34" charset="-122"/>
                </a:rPr>
                <a:t>ALK</a:t>
              </a:r>
              <a:r>
                <a:rPr lang="zh-CN" altLang="en-US" sz="3200" dirty="0">
                  <a:latin typeface="微软雅黑" panose="020B0503020204020204" pitchFamily="34" charset="-122"/>
                  <a:ea typeface="微软雅黑" panose="020B0503020204020204" pitchFamily="34" charset="-122"/>
                </a:rPr>
                <a:t>阳性经</a:t>
              </a:r>
              <a:r>
                <a:rPr lang="en-US" altLang="zh-CN" sz="3200" dirty="0">
                  <a:latin typeface="微软雅黑" panose="020B0503020204020204" pitchFamily="34" charset="-122"/>
                  <a:ea typeface="微软雅黑" panose="020B0503020204020204" pitchFamily="34" charset="-122"/>
                </a:rPr>
                <a:t>NGS</a:t>
              </a:r>
              <a:r>
                <a:rPr lang="zh-CN" altLang="en-US" sz="3200" dirty="0">
                  <a:latin typeface="微软雅黑" panose="020B0503020204020204" pitchFamily="34" charset="-122"/>
                  <a:ea typeface="微软雅黑" panose="020B0503020204020204" pitchFamily="34" charset="-122"/>
                </a:rPr>
                <a:t>、</a:t>
              </a:r>
              <a:r>
                <a:rPr lang="en-US" altLang="zh-CN" sz="3200" dirty="0">
                  <a:latin typeface="微软雅黑" panose="020B0503020204020204" pitchFamily="34" charset="-122"/>
                  <a:ea typeface="微软雅黑" panose="020B0503020204020204" pitchFamily="34" charset="-122"/>
                </a:rPr>
                <a:t>IHC</a:t>
              </a:r>
              <a:r>
                <a:rPr lang="zh-CN" altLang="en-US" sz="3200" dirty="0">
                  <a:latin typeface="微软雅黑" panose="020B0503020204020204" pitchFamily="34" charset="-122"/>
                  <a:ea typeface="微软雅黑" panose="020B0503020204020204" pitchFamily="34" charset="-122"/>
                </a:rPr>
                <a:t>、</a:t>
              </a:r>
              <a:r>
                <a:rPr lang="en-US" altLang="zh-CN" sz="3200" dirty="0">
                  <a:latin typeface="微软雅黑" panose="020B0503020204020204" pitchFamily="34" charset="-122"/>
                  <a:ea typeface="微软雅黑" panose="020B0503020204020204" pitchFamily="34" charset="-122"/>
                </a:rPr>
                <a:t>RT-PCR</a:t>
              </a:r>
              <a:r>
                <a:rPr lang="zh-CN" altLang="en-US" sz="3200" dirty="0">
                  <a:latin typeface="微软雅黑" panose="020B0503020204020204" pitchFamily="34" charset="-122"/>
                  <a:ea typeface="微软雅黑" panose="020B0503020204020204" pitchFamily="34" charset="-122"/>
                </a:rPr>
                <a:t>、</a:t>
              </a:r>
              <a:r>
                <a:rPr lang="en-US" altLang="zh-CN" sz="3200" dirty="0">
                  <a:latin typeface="微软雅黑" panose="020B0503020204020204" pitchFamily="34" charset="-122"/>
                  <a:ea typeface="微软雅黑" panose="020B0503020204020204" pitchFamily="34" charset="-122"/>
                </a:rPr>
                <a:t>FISH</a:t>
              </a:r>
              <a:r>
                <a:rPr lang="zh-CN" altLang="en-US" sz="3200" dirty="0">
                  <a:latin typeface="微软雅黑" panose="020B0503020204020204" pitchFamily="34" charset="-122"/>
                  <a:ea typeface="微软雅黑" panose="020B0503020204020204" pitchFamily="34" charset="-122"/>
                </a:rPr>
                <a:t>检测方法均可；</a:t>
              </a:r>
              <a:endParaRPr lang="zh-CN" altLang="en-US" sz="3200" dirty="0">
                <a:latin typeface="微软雅黑" panose="020B0503020204020204" pitchFamily="34" charset="-122"/>
                <a:ea typeface="微软雅黑" panose="020B0503020204020204" pitchFamily="34" charset="-122"/>
              </a:endParaRPr>
            </a:p>
            <a:p>
              <a:pPr marL="685800" indent="-685800">
                <a:lnSpc>
                  <a:spcPct val="150000"/>
                </a:lnSpc>
                <a:buFont typeface="Arial" panose="020B0604020202020204" pitchFamily="34" charset="0"/>
                <a:buChar char="•"/>
              </a:pPr>
              <a:r>
                <a:rPr lang="zh-CN" altLang="en-US" sz="3200" dirty="0" smtClean="0">
                  <a:latin typeface="微软雅黑" panose="020B0503020204020204" pitchFamily="34" charset="-122"/>
                  <a:ea typeface="微软雅黑" panose="020B0503020204020204" pitchFamily="34" charset="-122"/>
                </a:rPr>
                <a:t>未经</a:t>
              </a:r>
              <a:r>
                <a:rPr lang="zh-CN" altLang="en-US" sz="3200" dirty="0">
                  <a:latin typeface="微软雅黑" panose="020B0503020204020204" pitchFamily="34" charset="-122"/>
                  <a:ea typeface="微软雅黑" panose="020B0503020204020204" pitchFamily="34" charset="-122"/>
                </a:rPr>
                <a:t>任何</a:t>
              </a:r>
              <a:r>
                <a:rPr lang="en-US" altLang="zh-CN" sz="3200" dirty="0">
                  <a:latin typeface="微软雅黑" panose="020B0503020204020204" pitchFamily="34" charset="-122"/>
                  <a:ea typeface="微软雅黑" panose="020B0503020204020204" pitchFamily="34" charset="-122"/>
                </a:rPr>
                <a:t>ALK-TKI</a:t>
              </a:r>
              <a:r>
                <a:rPr lang="zh-CN" altLang="en-US" sz="3200" dirty="0">
                  <a:latin typeface="微软雅黑" panose="020B0503020204020204" pitchFamily="34" charset="-122"/>
                  <a:ea typeface="微软雅黑" panose="020B0503020204020204" pitchFamily="34" charset="-122"/>
                </a:rPr>
                <a:t>治疗，同时允许既往最多接受过一线化疗</a:t>
              </a:r>
              <a:r>
                <a:rPr lang="zh-CN" altLang="en-US" sz="3200" dirty="0" smtClean="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p:txBody>
        </p:sp>
        <p:sp>
          <p:nvSpPr>
            <p:cNvPr id="16" name="TextBox 16"/>
            <p:cNvSpPr txBox="1"/>
            <p:nvPr/>
          </p:nvSpPr>
          <p:spPr>
            <a:xfrm>
              <a:off x="934885" y="12306869"/>
              <a:ext cx="13891593" cy="2959977"/>
            </a:xfrm>
            <a:prstGeom prst="rect">
              <a:avLst/>
            </a:prstGeom>
            <a:noFill/>
          </p:spPr>
          <p:txBody>
            <a:bodyPr wrap="square" rtlCol="0">
              <a:spAutoFit/>
            </a:bodyPr>
            <a:lstStyle/>
            <a:p>
              <a:pPr marL="685800" indent="-685800">
                <a:lnSpc>
                  <a:spcPct val="150000"/>
                </a:lnSpc>
                <a:buFont typeface="Arial" panose="020B0604020202020204" pitchFamily="34" charset="0"/>
                <a:buChar char="•"/>
              </a:pPr>
              <a:r>
                <a:rPr lang="zh-CN" altLang="en-US" sz="3200" dirty="0">
                  <a:latin typeface="微软雅黑" panose="020B0503020204020204" pitchFamily="34" charset="-122"/>
                  <a:ea typeface="微软雅黑" panose="020B0503020204020204" pitchFamily="34" charset="-122"/>
                </a:rPr>
                <a:t>仅有</a:t>
              </a:r>
              <a:r>
                <a:rPr lang="en-US" altLang="zh-CN" sz="3200" dirty="0">
                  <a:latin typeface="微软雅黑" panose="020B0503020204020204" pitchFamily="34" charset="-122"/>
                  <a:ea typeface="微软雅黑" panose="020B0503020204020204" pitchFamily="34" charset="-122"/>
                </a:rPr>
                <a:t>ALK</a:t>
              </a:r>
              <a:r>
                <a:rPr lang="zh-CN" altLang="en-US" sz="3200" dirty="0">
                  <a:latin typeface="微软雅黑" panose="020B0503020204020204" pitchFamily="34" charset="-122"/>
                  <a:ea typeface="微软雅黑" panose="020B0503020204020204" pitchFamily="34" charset="-122"/>
                </a:rPr>
                <a:t>阳性或者</a:t>
              </a:r>
              <a:r>
                <a:rPr lang="en-US" altLang="zh-CN" sz="3200" dirty="0">
                  <a:latin typeface="微软雅黑" panose="020B0503020204020204" pitchFamily="34" charset="-122"/>
                  <a:ea typeface="微软雅黑" panose="020B0503020204020204" pitchFamily="34" charset="-122"/>
                </a:rPr>
                <a:t>TP53</a:t>
              </a:r>
              <a:r>
                <a:rPr lang="zh-CN" altLang="en-US" sz="3200" dirty="0">
                  <a:latin typeface="微软雅黑" panose="020B0503020204020204" pitchFamily="34" charset="-122"/>
                  <a:ea typeface="微软雅黑" panose="020B0503020204020204" pitchFamily="34" charset="-122"/>
                </a:rPr>
                <a:t>突变；</a:t>
              </a:r>
              <a:endParaRPr lang="zh-CN" altLang="en-US" sz="3200" dirty="0">
                <a:latin typeface="微软雅黑" panose="020B0503020204020204" pitchFamily="34" charset="-122"/>
                <a:ea typeface="微软雅黑" panose="020B0503020204020204" pitchFamily="34" charset="-122"/>
              </a:endParaRPr>
            </a:p>
            <a:p>
              <a:pPr marL="685800" indent="-685800">
                <a:lnSpc>
                  <a:spcPct val="150000"/>
                </a:lnSpc>
                <a:buFont typeface="Arial" panose="020B0604020202020204" pitchFamily="34" charset="0"/>
                <a:buChar char="•"/>
              </a:pPr>
              <a:r>
                <a:rPr lang="zh-CN" altLang="en-US" sz="3200" dirty="0" smtClean="0">
                  <a:latin typeface="微软雅黑" panose="020B0503020204020204" pitchFamily="34" charset="-122"/>
                  <a:ea typeface="微软雅黑" panose="020B0503020204020204" pitchFamily="34" charset="-122"/>
                </a:rPr>
                <a:t>既往</a:t>
              </a:r>
              <a:r>
                <a:rPr lang="zh-CN" altLang="en-US" sz="3200" dirty="0">
                  <a:latin typeface="微软雅黑" panose="020B0503020204020204" pitchFamily="34" charset="-122"/>
                  <a:ea typeface="微软雅黑" panose="020B0503020204020204" pitchFamily="34" charset="-122"/>
                </a:rPr>
                <a:t>接受过任何</a:t>
              </a:r>
              <a:r>
                <a:rPr lang="en-US" altLang="zh-CN" sz="3200" dirty="0">
                  <a:latin typeface="微软雅黑" panose="020B0503020204020204" pitchFamily="34" charset="-122"/>
                  <a:ea typeface="微软雅黑" panose="020B0503020204020204" pitchFamily="34" charset="-122"/>
                </a:rPr>
                <a:t>ALK-TKI</a:t>
              </a:r>
              <a:r>
                <a:rPr lang="zh-CN" altLang="en-US" sz="3200" dirty="0">
                  <a:latin typeface="微软雅黑" panose="020B0503020204020204" pitchFamily="34" charset="-122"/>
                  <a:ea typeface="微软雅黑" panose="020B0503020204020204" pitchFamily="34" charset="-122"/>
                </a:rPr>
                <a:t>治疗的患者；</a:t>
              </a:r>
              <a:endParaRPr lang="zh-CN" altLang="en-US" sz="3200" dirty="0">
                <a:latin typeface="微软雅黑" panose="020B0503020204020204" pitchFamily="34" charset="-122"/>
                <a:ea typeface="微软雅黑" panose="020B0503020204020204" pitchFamily="34" charset="-122"/>
              </a:endParaRPr>
            </a:p>
            <a:p>
              <a:pPr marL="685800" indent="-685800">
                <a:lnSpc>
                  <a:spcPct val="150000"/>
                </a:lnSpc>
                <a:buFont typeface="Arial" panose="020B0604020202020204" pitchFamily="34" charset="0"/>
                <a:buChar char="•"/>
              </a:pPr>
              <a:r>
                <a:rPr lang="zh-CN" altLang="en-US" sz="3200" dirty="0">
                  <a:latin typeface="微软雅黑" panose="020B0503020204020204" pitchFamily="34" charset="-122"/>
                  <a:ea typeface="微软雅黑" panose="020B0503020204020204" pitchFamily="34" charset="-122"/>
                </a:rPr>
                <a:t>影像学（</a:t>
              </a:r>
              <a:r>
                <a:rPr lang="en-US" altLang="zh-CN" sz="3200" dirty="0">
                  <a:latin typeface="微软雅黑" panose="020B0503020204020204" pitchFamily="34" charset="-122"/>
                  <a:ea typeface="微软雅黑" panose="020B0503020204020204" pitchFamily="34" charset="-122"/>
                </a:rPr>
                <a:t>CT</a:t>
              </a:r>
              <a:r>
                <a:rPr lang="zh-CN" altLang="en-US" sz="3200" dirty="0">
                  <a:latin typeface="微软雅黑" panose="020B0503020204020204" pitchFamily="34" charset="-122"/>
                  <a:ea typeface="微软雅黑" panose="020B0503020204020204" pitchFamily="34" charset="-122"/>
                </a:rPr>
                <a:t>或者</a:t>
              </a:r>
              <a:r>
                <a:rPr lang="en-US" altLang="zh-CN" sz="3200" dirty="0">
                  <a:latin typeface="微软雅黑" panose="020B0503020204020204" pitchFamily="34" charset="-122"/>
                  <a:ea typeface="微软雅黑" panose="020B0503020204020204" pitchFamily="34" charset="-122"/>
                </a:rPr>
                <a:t>MRI</a:t>
              </a:r>
              <a:r>
                <a:rPr lang="zh-CN" altLang="en-US" sz="3200" dirty="0">
                  <a:latin typeface="微软雅黑" panose="020B0503020204020204" pitchFamily="34" charset="-122"/>
                  <a:ea typeface="微软雅黑" panose="020B0503020204020204" pitchFamily="34" charset="-122"/>
                </a:rPr>
                <a:t>）显示肿瘤侵犯大血管者或经判断后续研究期间肿瘤极有可能侵袭重要血管引起致命大出血者；</a:t>
              </a:r>
              <a:endParaRPr lang="zh-CN" altLang="en-US" sz="3200" dirty="0">
                <a:latin typeface="微软雅黑" panose="020B0503020204020204" pitchFamily="34" charset="-122"/>
                <a:ea typeface="微软雅黑" panose="020B0503020204020204" pitchFamily="34" charset="-122"/>
              </a:endParaRPr>
            </a:p>
          </p:txBody>
        </p:sp>
        <p:pic>
          <p:nvPicPr>
            <p:cNvPr id="1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092" y="7885135"/>
              <a:ext cx="848196" cy="75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213" y="11580170"/>
              <a:ext cx="815684" cy="75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9" name="TextBox 11"/>
          <p:cNvSpPr txBox="1"/>
          <p:nvPr/>
        </p:nvSpPr>
        <p:spPr>
          <a:xfrm>
            <a:off x="943538" y="17663984"/>
            <a:ext cx="16385656" cy="1414041"/>
          </a:xfrm>
          <a:prstGeom prst="rect">
            <a:avLst/>
          </a:prstGeom>
          <a:noFill/>
        </p:spPr>
        <p:txBody>
          <a:bodyPr wrap="square" rtlCol="0">
            <a:spAutoFit/>
          </a:bodyPr>
          <a:lstStyle>
            <a:defPPr>
              <a:defRPr lang="zh-CN"/>
            </a:defPPr>
            <a:lvl1pPr>
              <a:defRPr sz="3600" b="1">
                <a:solidFill>
                  <a:srgbClr val="006600"/>
                </a:solidFill>
                <a:latin typeface="微软雅黑" panose="020B0503020204020204" pitchFamily="34" charset="-122"/>
                <a:ea typeface="微软雅黑" panose="020B0503020204020204" pitchFamily="34" charset="-122"/>
              </a:defRPr>
            </a:lvl1pPr>
          </a:lstStyle>
          <a:p>
            <a:pPr>
              <a:lnSpc>
                <a:spcPct val="125000"/>
              </a:lnSpc>
            </a:pPr>
            <a:r>
              <a:rPr lang="zh-CN" altLang="en-US" dirty="0"/>
              <a:t>以上为主要入排标准，最终是否可以入组，由研究医生依照方案把握。</a:t>
            </a:r>
            <a:endParaRPr lang="en-US" altLang="zh-CN" dirty="0"/>
          </a:p>
          <a:p>
            <a:pPr>
              <a:lnSpc>
                <a:spcPct val="125000"/>
              </a:lnSpc>
            </a:pPr>
            <a:r>
              <a:rPr lang="zh-CN" altLang="en-US" dirty="0"/>
              <a:t>想要了解更多关于本研究的信息，请与我院负责该研究的医生联系：</a:t>
            </a:r>
            <a:endParaRPr lang="zh-CN" altLang="en-US" dirty="0"/>
          </a:p>
        </p:txBody>
      </p:sp>
      <p:graphicFrame>
        <p:nvGraphicFramePr>
          <p:cNvPr id="20" name="表格 19"/>
          <p:cNvGraphicFramePr>
            <a:graphicFrameLocks noGrp="1"/>
          </p:cNvGraphicFramePr>
          <p:nvPr/>
        </p:nvGraphicFramePr>
        <p:xfrm>
          <a:off x="933781" y="19658359"/>
          <a:ext cx="16268591" cy="3744033"/>
        </p:xfrm>
        <a:graphic>
          <a:graphicData uri="http://schemas.openxmlformats.org/drawingml/2006/table">
            <a:tbl>
              <a:tblPr>
                <a:tableStyleId>{EB9631B5-78F2-41C9-869B-9F39066F8104}</a:tableStyleId>
              </a:tblPr>
              <a:tblGrid>
                <a:gridCol w="4894339"/>
                <a:gridCol w="11374252"/>
              </a:tblGrid>
              <a:tr h="622409">
                <a:tc>
                  <a:txBody>
                    <a:bodyPr/>
                    <a:lstStyle/>
                    <a:p>
                      <a:pPr algn="ctr" fontAlgn="ctr">
                        <a:lnSpc>
                          <a:spcPct val="125000"/>
                        </a:lnSpc>
                      </a:pPr>
                      <a:r>
                        <a:rPr lang="zh-CN" altLang="en-US" sz="3200" b="1" u="none" strike="noStrike" dirty="0" smtClean="0">
                          <a:solidFill>
                            <a:srgbClr val="006600"/>
                          </a:solidFill>
                          <a:effectLst/>
                          <a:latin typeface="微软雅黑" panose="020B0503020204020204" pitchFamily="34" charset="-122"/>
                          <a:ea typeface="微软雅黑" panose="020B0503020204020204" pitchFamily="34" charset="-122"/>
                        </a:rPr>
                        <a:t>联系人</a:t>
                      </a:r>
                      <a:endParaRPr lang="zh-CN" altLang="en-US" sz="3200" b="1" i="0" u="none" strike="noStrike" dirty="0">
                        <a:solidFill>
                          <a:srgbClr val="006600"/>
                        </a:solidFill>
                        <a:effectLst/>
                        <a:latin typeface="微软雅黑" panose="020B0503020204020204" pitchFamily="34" charset="-122"/>
                        <a:ea typeface="微软雅黑" panose="020B0503020204020204" pitchFamily="34" charset="-122"/>
                      </a:endParaRPr>
                    </a:p>
                  </a:txBody>
                  <a:tcPr marL="9525" marR="9525" marT="9525" marB="0" anchor="ctr">
                    <a:noFill/>
                  </a:tcPr>
                </a:tc>
                <a:tc>
                  <a:txBody>
                    <a:bodyPr/>
                    <a:lstStyle/>
                    <a:p>
                      <a:pPr algn="ctr" fontAlgn="ctr">
                        <a:lnSpc>
                          <a:spcPct val="125000"/>
                        </a:lnSpc>
                      </a:pPr>
                      <a:r>
                        <a:rPr lang="zh-CN" altLang="en-US" sz="3200" b="1" u="none" strike="noStrike" dirty="0">
                          <a:solidFill>
                            <a:srgbClr val="006600"/>
                          </a:solidFill>
                          <a:effectLst/>
                          <a:latin typeface="微软雅黑" panose="020B0503020204020204" pitchFamily="34" charset="-122"/>
                          <a:ea typeface="微软雅黑" panose="020B0503020204020204" pitchFamily="34" charset="-122"/>
                        </a:rPr>
                        <a:t>联系方式和地点</a:t>
                      </a:r>
                      <a:endParaRPr lang="zh-CN" altLang="en-US" sz="3200" b="1" i="0" u="none" strike="noStrike" dirty="0">
                        <a:solidFill>
                          <a:srgbClr val="006600"/>
                        </a:solidFill>
                        <a:effectLst/>
                        <a:latin typeface="微软雅黑" panose="020B0503020204020204" pitchFamily="34" charset="-122"/>
                        <a:ea typeface="微软雅黑" panose="020B0503020204020204" pitchFamily="34" charset="-122"/>
                      </a:endParaRPr>
                    </a:p>
                  </a:txBody>
                  <a:tcPr marL="9525" marR="9525" marT="9525" marB="0" anchor="ctr">
                    <a:noFill/>
                  </a:tcPr>
                </a:tc>
              </a:tr>
              <a:tr h="1474632">
                <a:tc>
                  <a:txBody>
                    <a:bodyPr/>
                    <a:lstStyle/>
                    <a:p>
                      <a:pPr algn="ctr" fontAlgn="ctr">
                        <a:lnSpc>
                          <a:spcPct val="125000"/>
                        </a:lnSpc>
                      </a:pPr>
                      <a:r>
                        <a:rPr lang="zh-CN" altLang="en-US" sz="3200" b="1" u="none" strike="noStrike" dirty="0">
                          <a:solidFill>
                            <a:schemeClr val="tx1"/>
                          </a:solidFill>
                          <a:effectLst/>
                          <a:latin typeface="微软雅黑" panose="020B0503020204020204" pitchFamily="34" charset="-122"/>
                          <a:ea typeface="微软雅黑" panose="020B0503020204020204" pitchFamily="34" charset="-122"/>
                        </a:rPr>
                        <a:t>主要研究医生 </a:t>
                      </a:r>
                      <a:endParaRPr lang="zh-CN" altLang="en-US" sz="3200" b="1" i="0" u="none" strike="noStrike" dirty="0">
                        <a:solidFill>
                          <a:schemeClr val="tx1"/>
                        </a:solidFill>
                        <a:effectLst/>
                        <a:latin typeface="微软雅黑" panose="020B0503020204020204" pitchFamily="34" charset="-122"/>
                        <a:ea typeface="微软雅黑" panose="020B0503020204020204" pitchFamily="34" charset="-122"/>
                      </a:endParaRPr>
                    </a:p>
                  </a:txBody>
                  <a:tcPr marL="9525" marR="9525" marT="9525" marB="0" anchor="ctr">
                    <a:noFill/>
                  </a:tcPr>
                </a:tc>
                <a:tc>
                  <a:txBody>
                    <a:bodyPr/>
                    <a:lstStyle/>
                    <a:p>
                      <a:pPr algn="l" fontAlgn="ctr">
                        <a:lnSpc>
                          <a:spcPct val="125000"/>
                        </a:lnSpc>
                      </a:pPr>
                      <a:endParaRPr lang="en-US" altLang="zh-CN" sz="3200" u="none" strike="noStrike" dirty="0" smtClean="0">
                        <a:effectLst/>
                        <a:latin typeface="微软雅黑" panose="020B0503020204020204" pitchFamily="34" charset="-122"/>
                        <a:ea typeface="微软雅黑" panose="020B0503020204020204" pitchFamily="34" charset="-122"/>
                      </a:endParaRPr>
                    </a:p>
                  </a:txBody>
                  <a:tcPr marL="9525" marR="9525" marT="9525" marB="0" anchor="ctr">
                    <a:noFill/>
                  </a:tcPr>
                </a:tc>
              </a:tr>
              <a:tr h="1646992">
                <a:tc>
                  <a:txBody>
                    <a:bodyPr/>
                    <a:lstStyle/>
                    <a:p>
                      <a:pPr algn="ctr" fontAlgn="ctr">
                        <a:lnSpc>
                          <a:spcPct val="125000"/>
                        </a:lnSpc>
                      </a:pPr>
                      <a:r>
                        <a:rPr lang="en-US" altLang="zh-CN" sz="3200" b="1" u="none" strike="noStrike" dirty="0" smtClean="0">
                          <a:solidFill>
                            <a:schemeClr val="tx1"/>
                          </a:solidFill>
                          <a:effectLst/>
                          <a:latin typeface="微软雅黑" panose="020B0503020204020204" pitchFamily="34" charset="-122"/>
                          <a:ea typeface="微软雅黑" panose="020B0503020204020204" pitchFamily="34" charset="-122"/>
                        </a:rPr>
                        <a:t>CRC</a:t>
                      </a:r>
                      <a:r>
                        <a:rPr lang="zh-CN" altLang="en-US" sz="3200" b="1" u="none" strike="noStrike" dirty="0" smtClean="0">
                          <a:solidFill>
                            <a:schemeClr val="tx1"/>
                          </a:solidFill>
                          <a:effectLst/>
                          <a:latin typeface="微软雅黑" panose="020B0503020204020204" pitchFamily="34" charset="-122"/>
                          <a:ea typeface="微软雅黑" panose="020B0503020204020204" pitchFamily="34" charset="-122"/>
                        </a:rPr>
                        <a:t> 罗小</a:t>
                      </a:r>
                      <a:r>
                        <a:rPr lang="zh-CN" altLang="en-US" sz="3200" b="1" u="none" strike="noStrike" dirty="0" smtClean="0">
                          <a:solidFill>
                            <a:schemeClr val="tx1"/>
                          </a:solidFill>
                          <a:effectLst/>
                          <a:latin typeface="微软雅黑" panose="020B0503020204020204" pitchFamily="34" charset="-122"/>
                          <a:ea typeface="微软雅黑" panose="020B0503020204020204" pitchFamily="34" charset="-122"/>
                        </a:rPr>
                        <a:t>苑</a:t>
                      </a:r>
                      <a:endParaRPr lang="zh-CN" altLang="en-US" sz="3200" b="1" u="none" strike="noStrike" dirty="0" smtClean="0">
                        <a:solidFill>
                          <a:schemeClr val="tx1"/>
                        </a:solidFill>
                        <a:effectLst/>
                        <a:latin typeface="微软雅黑" panose="020B0503020204020204" pitchFamily="34" charset="-122"/>
                        <a:ea typeface="微软雅黑" panose="020B0503020204020204" pitchFamily="34" charset="-122"/>
                      </a:endParaRPr>
                    </a:p>
                  </a:txBody>
                  <a:tcPr marL="9525" marR="9525" marT="9525" marB="0" anchor="ctr">
                    <a:noFill/>
                  </a:tcPr>
                </a:tc>
                <a:tc>
                  <a:txBody>
                    <a:bodyPr/>
                    <a:lstStyle/>
                    <a:p>
                      <a:pPr algn="l" fontAlgn="ctr">
                        <a:lnSpc>
                          <a:spcPct val="125000"/>
                        </a:lnSpc>
                      </a:pPr>
                      <a:r>
                        <a:rPr lang="zh-CN" altLang="en-US" sz="3200" u="none" strike="noStrike" dirty="0">
                          <a:effectLst/>
                          <a:latin typeface="微软雅黑" panose="020B0503020204020204" pitchFamily="34" charset="-122"/>
                          <a:ea typeface="微软雅黑" panose="020B0503020204020204" pitchFamily="34" charset="-122"/>
                        </a:rPr>
                        <a:t>联系电话</a:t>
                      </a:r>
                      <a:r>
                        <a:rPr lang="zh-CN" altLang="en-US" sz="3200" u="none" strike="noStrike" dirty="0" smtClean="0">
                          <a:effectLst/>
                          <a:latin typeface="微软雅黑" panose="020B0503020204020204" pitchFamily="34" charset="-122"/>
                          <a:ea typeface="微软雅黑" panose="020B0503020204020204" pitchFamily="34" charset="-122"/>
                        </a:rPr>
                        <a:t>：</a:t>
                      </a:r>
                      <a:r>
                        <a:rPr lang="en-US" altLang="zh-CN" sz="3200" u="none" strike="noStrike" dirty="0" smtClean="0">
                          <a:effectLst/>
                          <a:latin typeface="微软雅黑" panose="020B0503020204020204" pitchFamily="34" charset="-122"/>
                          <a:ea typeface="微软雅黑" panose="020B0503020204020204" pitchFamily="34" charset="-122"/>
                        </a:rPr>
                        <a:t>18377673118</a:t>
                      </a:r>
                      <a:br>
                        <a:rPr lang="en-US" altLang="zh-CN" sz="3200" u="none" strike="noStrike" dirty="0">
                          <a:effectLst/>
                          <a:latin typeface="微软雅黑" panose="020B0503020204020204" pitchFamily="34" charset="-122"/>
                          <a:ea typeface="微软雅黑" panose="020B0503020204020204" pitchFamily="34" charset="-122"/>
                        </a:rPr>
                      </a:br>
                      <a:r>
                        <a:rPr lang="zh-CN" altLang="en-US" sz="3200" u="none" strike="noStrike" dirty="0">
                          <a:effectLst/>
                          <a:latin typeface="微软雅黑" panose="020B0503020204020204" pitchFamily="34" charset="-122"/>
                          <a:ea typeface="微软雅黑" panose="020B0503020204020204" pitchFamily="34" charset="-122"/>
                        </a:rPr>
                        <a:t>联系地址</a:t>
                      </a:r>
                      <a:r>
                        <a:rPr lang="zh-CN" altLang="en-US" sz="3200" u="none" strike="noStrike" dirty="0" smtClean="0">
                          <a:effectLst/>
                          <a:latin typeface="微软雅黑" panose="020B0503020204020204" pitchFamily="34" charset="-122"/>
                          <a:ea typeface="微软雅黑" panose="020B0503020204020204" pitchFamily="34" charset="-122"/>
                        </a:rPr>
                        <a:t>：云南省肿瘤</a:t>
                      </a:r>
                      <a:r>
                        <a:rPr lang="zh-CN" altLang="en-US" sz="3200" u="none" strike="noStrike" dirty="0" smtClean="0">
                          <a:effectLst/>
                          <a:latin typeface="微软雅黑" panose="020B0503020204020204" pitchFamily="34" charset="-122"/>
                          <a:ea typeface="微软雅黑" panose="020B0503020204020204" pitchFamily="34" charset="-122"/>
                        </a:rPr>
                        <a:t>医院</a:t>
                      </a:r>
                      <a:endParaRPr lang="zh-CN" altLang="en-US" sz="3200" u="none" strike="noStrike" dirty="0" smtClean="0">
                        <a:effectLst/>
                        <a:latin typeface="微软雅黑" panose="020B0503020204020204" pitchFamily="34" charset="-122"/>
                        <a:ea typeface="微软雅黑" panose="020B0503020204020204" pitchFamily="34" charset="-122"/>
                      </a:endParaRPr>
                    </a:p>
                  </a:txBody>
                  <a:tcPr marL="9525" marR="9525" marT="9525" marB="0" anchor="ctr">
                    <a:noFill/>
                  </a:tcPr>
                </a:tc>
              </a:tr>
            </a:tbl>
          </a:graphicData>
        </a:graphic>
      </p:graphicFrame>
      <p:sp>
        <p:nvSpPr>
          <p:cNvPr id="21" name="文本框 20"/>
          <p:cNvSpPr txBox="1"/>
          <p:nvPr/>
        </p:nvSpPr>
        <p:spPr>
          <a:xfrm>
            <a:off x="6895919" y="24194863"/>
            <a:ext cx="7148111" cy="584775"/>
          </a:xfrm>
          <a:prstGeom prst="rect">
            <a:avLst/>
          </a:prstGeom>
          <a:noFill/>
        </p:spPr>
        <p:txBody>
          <a:bodyPr wrap="none" rtlCol="0">
            <a:spAutoFit/>
          </a:bodyPr>
          <a:lstStyle/>
          <a:p>
            <a:r>
              <a:rPr lang="zh-CN" altLang="en-US" sz="3200" dirty="0">
                <a:latin typeface="微软雅黑" panose="020B0503020204020204" pitchFamily="34" charset="-122"/>
                <a:ea typeface="微软雅黑" panose="020B0503020204020204" pitchFamily="34" charset="-122"/>
              </a:rPr>
              <a:t>版本号</a:t>
            </a:r>
            <a:r>
              <a:rPr lang="zh-CN" altLang="en-US" sz="3200" dirty="0" smtClean="0">
                <a:latin typeface="微软雅黑" panose="020B0503020204020204" pitchFamily="34" charset="-122"/>
                <a:ea typeface="微软雅黑" panose="020B0503020204020204" pitchFamily="34" charset="-122"/>
              </a:rPr>
              <a:t>：</a:t>
            </a:r>
            <a:r>
              <a:rPr lang="en-US" altLang="zh-CN" sz="3200" dirty="0" smtClean="0">
                <a:latin typeface="微软雅黑" panose="020B0503020204020204" pitchFamily="34" charset="-122"/>
                <a:ea typeface="微软雅黑" panose="020B0503020204020204" pitchFamily="34" charset="-122"/>
              </a:rPr>
              <a:t>2.0</a:t>
            </a:r>
            <a:r>
              <a:rPr lang="zh-CN" altLang="en-US" sz="3200" dirty="0" smtClean="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版本日期</a:t>
            </a:r>
            <a:r>
              <a:rPr lang="zh-CN" altLang="en-US" sz="3200" dirty="0" smtClean="0">
                <a:latin typeface="微软雅黑" panose="020B0503020204020204" pitchFamily="34" charset="-122"/>
                <a:ea typeface="微软雅黑" panose="020B0503020204020204" pitchFamily="34" charset="-122"/>
              </a:rPr>
              <a:t>：</a:t>
            </a:r>
            <a:r>
              <a:rPr lang="en-US" altLang="zh-CN" sz="3200" dirty="0" smtClean="0">
                <a:latin typeface="微软雅黑" panose="020B0503020204020204" pitchFamily="34" charset="-122"/>
                <a:ea typeface="微软雅黑" panose="020B0503020204020204" pitchFamily="34" charset="-122"/>
              </a:rPr>
              <a:t>2024-01-15</a:t>
            </a:r>
            <a:endParaRPr lang="zh-CN" altLang="en-US" sz="32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commondata" val="eyJoZGlkIjoiYmUzNDJkODA2MGRjYzk4ZWUzZmI0MGNlMGY3YWQzZGU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614</Words>
  <Application>WPS 演示</Application>
  <PresentationFormat>自定义</PresentationFormat>
  <Paragraphs>37</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Arial</vt:lpstr>
      <vt:lpstr>宋体</vt:lpstr>
      <vt:lpstr>Wingdings</vt:lpstr>
      <vt:lpstr>微软雅黑</vt:lpstr>
      <vt:lpstr>Calibri</vt:lpstr>
      <vt:lpstr>Arial Unicode MS</vt:lpstr>
      <vt:lpstr>等线</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li</dc:creator>
  <cp:lastModifiedBy> 李平敏</cp:lastModifiedBy>
  <cp:revision>30</cp:revision>
  <dcterms:created xsi:type="dcterms:W3CDTF">2023-07-24T09:30:00Z</dcterms:created>
  <dcterms:modified xsi:type="dcterms:W3CDTF">2024-04-02T04:35:54Z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F1F07C15A3AB4BEC9183BADA10E7ED6E_12</vt:lpwstr>
  </property>
  <property fmtid="{D5CDD505-2E9C-101B-9397-08002B2CF9AE}" pid="3" name="KSOProductBuildVer">
    <vt:lpwstr>2052-12.1.0.16250</vt:lpwstr>
  </property>
</Properties>
</file>